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305" r:id="rId3"/>
    <p:sldId id="259" r:id="rId4"/>
    <p:sldId id="262" r:id="rId5"/>
    <p:sldId id="264" r:id="rId6"/>
    <p:sldId id="266" r:id="rId7"/>
    <p:sldId id="299" r:id="rId8"/>
    <p:sldId id="270" r:id="rId9"/>
    <p:sldId id="272" r:id="rId10"/>
    <p:sldId id="275" r:id="rId11"/>
    <p:sldId id="277" r:id="rId12"/>
    <p:sldId id="279" r:id="rId13"/>
    <p:sldId id="301" r:id="rId14"/>
    <p:sldId id="283" r:id="rId15"/>
    <p:sldId id="303" r:id="rId16"/>
    <p:sldId id="287" r:id="rId17"/>
    <p:sldId id="295" r:id="rId18"/>
    <p:sldId id="306" r:id="rId19"/>
    <p:sldId id="291" r:id="rId20"/>
    <p:sldId id="293" r:id="rId21"/>
    <p:sldId id="29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pPr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1160" y="2177738"/>
            <a:ext cx="8991600" cy="164592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Арифметика на спичках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94585" y="4402183"/>
            <a:ext cx="5357446" cy="2181498"/>
          </a:xfrm>
        </p:spPr>
        <p:txBody>
          <a:bodyPr>
            <a:normAutofit/>
          </a:bodyPr>
          <a:lstStyle/>
          <a:p>
            <a:r>
              <a:rPr lang="ru-RU" dirty="0" smtClean="0"/>
              <a:t>Учитель: Маркова Наталья Ивановна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7022123" y="4900246"/>
            <a:ext cx="48709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МБОУ СОШ №5  </a:t>
            </a:r>
            <a:r>
              <a:rPr lang="ru-RU" dirty="0" smtClean="0"/>
              <a:t>г</a:t>
            </a:r>
            <a:r>
              <a:rPr lang="ru-RU" dirty="0" smtClean="0"/>
              <a:t>. Мончегорск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516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9. </a:t>
            </a:r>
            <a:r>
              <a:rPr lang="ru-RU" sz="3600" dirty="0"/>
              <a:t>Переложите только одну спичку так, чтобы получилось верное равенство: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1223854" y="3576362"/>
            <a:ext cx="1559707" cy="102030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1657390" y="3582073"/>
            <a:ext cx="1559707" cy="10203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7722" y="3745305"/>
            <a:ext cx="1559707" cy="10203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0918" y="3343118"/>
            <a:ext cx="1559707" cy="10203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673225" y="3596601"/>
            <a:ext cx="1559707" cy="10203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157452" y="3596601"/>
            <a:ext cx="1559707" cy="10203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3671" y="3564555"/>
            <a:ext cx="1559707" cy="10203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6591308" y="3567542"/>
            <a:ext cx="1559707" cy="10203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8006849" y="3576363"/>
            <a:ext cx="1559707" cy="10203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8440385" y="3582074"/>
            <a:ext cx="1559707" cy="10203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980878" y="3607957"/>
            <a:ext cx="1559707" cy="102030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350499" y="3607957"/>
            <a:ext cx="1559707" cy="10203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708529" y="3596601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2634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7.77778E-6 L 2.29167E-6 -7.77778E-6 C 0.00169 -0.00556 0.00313 -0.01181 0.00534 -0.01714 C 0.00638 -0.01968 0.00859 -0.02015 0.00964 -0.02269 C 0.01042 -0.02501 0.0099 -0.02825 0.01068 -0.03033 C 0.01133 -0.03241 0.01289 -0.03265 0.0138 -0.03427 C 0.02005 -0.04515 0.01419 -0.03866 0.02031 -0.0514 C 0.02109 -0.05302 0.02266 -0.05348 0.02357 -0.0551 C 0.02552 -0.0588 0.02734 -0.06251 0.02891 -0.06667 C 0.03021 -0.07015 0.0306 -0.07478 0.03203 -0.07802 C 0.03346 -0.08126 0.03568 -0.08288 0.03737 -0.08566 C 0.03932 -0.08866 0.04115 -0.09191 0.04284 -0.09515 C 0.04362 -0.097 0.04414 -0.09908 0.04492 -0.10093 C 0.04596 -0.10302 0.04714 -0.10464 0.04818 -0.10672 C 0.04935 -0.10903 0.05 -0.11204 0.0513 -0.11413 C 0.05287 -0.11667 0.05508 -0.1176 0.05677 -0.11991 C 0.05833 -0.12223 0.05951 -0.12524 0.06094 -0.12755 C 0.06276 -0.13033 0.06823 -0.13542 0.06953 -0.13704 C 0.07669 -0.14653 0.06823 -0.13982 0.07813 -0.15047 C 0.0931 -0.16644 0.07617 -0.14468 0.08672 -0.15811 C 0.08724 -0.15857 0.09297 -0.16667 0.09427 -0.1676 C 0.10352 -0.17431 0.10378 -0.17316 0.11354 -0.17524 C 0.11563 -0.17778 0.11849 -0.18149 0.12096 -0.18288 C 0.12539 -0.18519 0.13932 -0.18635 0.14141 -0.18658 L 0.19063 -0.18288 C 0.19466 -0.18241 0.19622 -0.17964 0.19922 -0.17524 C 0.20039 -0.17339 0.2013 -0.1713 0.20247 -0.16945 C 0.21237 -0.15417 0.2013 -0.17385 0.2099 -0.15603 C 0.21094 -0.15417 0.21237 -0.15278 0.21315 -0.15047 C 0.21484 -0.14561 0.21563 -0.13982 0.21745 -0.13519 L 0.21953 -0.12941 C 0.21992 -0.12755 0.22005 -0.12547 0.22057 -0.12385 C 0.22122 -0.12177 0.22227 -0.12015 0.22279 -0.11806 C 0.22787 -0.09769 0.22214 -0.1139 0.22708 -0.10093 C 0.2293 -0.08496 0.22604 -0.10116 0.23242 -0.08751 C 0.23307 -0.08612 0.23307 -0.0838 0.23346 -0.08195 C 0.23815 -0.06228 0.23294 -0.0889 0.23776 -0.06274 C 0.23776 -0.06274 0.23984 -0.0514 0.23984 -0.0514 L 0.24414 -0.04005 C 0.24453 -0.03751 0.24492 -0.03496 0.24531 -0.03241 C 0.24596 -0.02593 0.24649 -0.01945 0.2474 -0.0132 C 0.24779 -0.01089 0.24883 -0.00278 0.24961 -7.77778E-6 C 0.25013 0.00208 0.25091 0.00393 0.25169 0.00578 C 0.25208 0.00879 0.25404 0.02384 0.25495 0.02476 L 0.25925 0.03055 C 0.26107 0.04374 0.25872 0.03309 0.26341 0.04374 C 0.27018 0.05925 0.26471 0.05161 0.27096 0.05902 C 0.27135 0.0611 0.27135 0.06319 0.27201 0.06481 C 0.27279 0.06666 0.27422 0.06712 0.27526 0.06851 C 0.28177 0.07823 0.27487 0.07106 0.28281 0.07823 C 0.28307 0.08009 0.28307 0.0824 0.28385 0.08379 C 0.28672 0.08888 0.28984 0.09397 0.29349 0.09722 C 0.29635 0.09976 0.29974 0.10069 0.30208 0.10485 C 0.30352 0.1074 0.30456 0.11041 0.30638 0.11249 C 0.30703 0.11319 0.31576 0.1162 0.31602 0.1162 C 0.3224 0.11504 0.32891 0.11504 0.33529 0.11249 C 0.33698 0.1118 0.33815 0.10879 0.33958 0.10671 C 0.35651 0.08032 0.32891 0.12198 0.34805 0.08772 L 0.3513 0.08194 C 0.35339 0.07083 0.35117 0.08078 0.35664 0.06666 C 0.35781 0.06365 0.35872 0.06018 0.3599 0.05717 C 0.36094 0.05462 0.36211 0.05231 0.36315 0.04953 C 0.36393 0.04722 0.36445 0.04444 0.36524 0.04189 C 0.36628 0.03865 0.36745 0.03564 0.36849 0.0324 C 0.36966 0.0287 0.37057 0.02476 0.37162 0.02106 C 0.37266 0.01782 0.37396 0.01481 0.37487 0.01157 C 0.37643 0.00647 0.37734 0.00092 0.37917 -0.00371 C 0.37995 -0.00556 0.3806 -0.00765 0.38125 -0.0095 C 0.38242 -0.01251 0.38333 -0.01598 0.38451 -0.01899 C 0.38555 -0.02153 0.38685 -0.02385 0.38776 -0.02663 C 0.38867 -0.02964 0.3888 -0.03334 0.38984 -0.03612 C 0.39128 -0.03982 0.39362 -0.04214 0.39518 -0.04561 C 0.39688 -0.04931 0.39805 -0.05348 0.39948 -0.05718 C 0.40091 -0.06042 0.40234 -0.06366 0.40378 -0.06667 C 0.40521 -0.06922 0.4069 -0.0713 0.40807 -0.07431 C 0.40938 -0.07709 0.4099 -0.08103 0.41133 -0.0838 C 0.41289 -0.08681 0.4151 -0.08843 0.41667 -0.09144 C 0.41797 -0.09353 0.41875 -0.09653 0.41992 -0.09908 C 0.42083 -0.10093 0.42214 -0.10255 0.42305 -0.10464 C 0.42747 -0.11366 0.42565 -0.1132 0.43164 -0.12177 C 0.43333 -0.12408 0.43529 -0.12547 0.43698 -0.12755 C 0.43893 -0.12987 0.4405 -0.13288 0.44232 -0.13519 C 0.44479 -0.13797 0.4474 -0.14005 0.44987 -0.14283 C 0.45742 -0.15093 0.45938 -0.15603 0.46914 -0.16181 C 0.47135 -0.1632 0.47344 -0.16459 0.47565 -0.16575 C 0.4806 -0.16829 0.48568 -0.17038 0.49063 -0.17339 C 0.49271 -0.17454 0.49479 -0.17616 0.49701 -0.17709 C 0.50052 -0.17871 0.50417 -0.17941 0.50768 -0.18079 C 0.51771 -0.18542 0.50534 -0.1801 0.51849 -0.18473 C 0.51992 -0.18519 0.52122 -0.18612 0.52279 -0.18658 C 0.52448 -0.18728 0.5263 -0.18797 0.52813 -0.18843 C 0.53919 -0.18797 0.55039 -0.19052 0.56133 -0.18658 C 0.56524 -0.18519 0.56771 -0.17778 0.57096 -0.17339 C 0.57279 -0.17084 0.57487 -0.16876 0.5763 -0.16575 L 0.58594 -0.14468 C 0.58828 -0.13959 0.59232 -0.13172 0.59453 -0.1257 C 0.5957 -0.12269 0.59675 -0.11945 0.59766 -0.11621 C 0.59883 -0.11251 0.60013 -0.10857 0.60091 -0.10464 C 0.60182 -0.10047 0.60234 -0.09584 0.60313 -0.09144 C 0.60378 -0.08635 0.60469 -0.08126 0.60521 -0.07616 C 0.60612 -0.06783 0.6069 -0.0514 0.60742 -0.04376 C 0.60664 -7.77778E-6 0.60703 0.04397 0.60521 0.08772 C 0.60495 0.09513 0.60208 0.10138 0.60091 0.10856 C 0.59987 0.11481 0.59974 0.12152 0.59883 0.12777 C 0.59596 0.14536 0.59323 0.15277 0.58919 0.16967 C 0.58763 0.17592 0.58659 0.1824 0.5849 0.18865 C 0.5819 0.1993 0.57787 0.2074 0.57409 0.21712 C 0.57227 0.22222 0.5707 0.22754 0.56875 0.2324 C 0.56563 0.24097 0.56198 0.24953 0.55807 0.25717 C 0.55365 0.26597 0.54388 0.28101 0.53984 0.28564 C 0.53594 0.29027 0.53203 0.2949 0.52813 0.29907 C 0.52669 0.30046 0.52526 0.30184 0.52383 0.30277 C 0.51641 0.30809 0.50885 0.31365 0.5013 0.31805 C 0.49362 0.32268 0.48685 0.32268 0.47878 0.32384 C 0.47448 0.32499 0.47018 0.32615 0.46589 0.32754 C 0.46159 0.32916 0.45742 0.33194 0.45313 0.33333 C 0.44349 0.33634 0.43385 0.33981 0.42422 0.34097 L 0.39414 0.34467 L 0.23672 0.33911 C 0.22292 0.33842 0.20013 0.33541 0.18425 0.33333 C 0.17956 0.33078 0.175 0.328 0.17031 0.32569 C 0.16706 0.3243 0.1638 0.32337 0.16068 0.32198 C 0.13346 0.30902 0.15065 0.31527 0.13711 0.31041 C 0.1362 0.30972 0.13034 0.30485 0.12956 0.30277 C 0.11693 0.27083 0.1332 0.30184 0.11992 0.27823 C 0.11953 0.27499 0.11966 0.27152 0.11888 0.26851 C 0.11823 0.2662 0.11667 0.26504 0.11563 0.26296 C 0.1138 0.25879 0.11185 0.25138 0.11029 0.24768 C 0.10938 0.24559 0.10807 0.24397 0.10703 0.24189 C 0.10221 0.23147 0.10794 0.23842 0.10065 0.22106 C 0.09844 0.21597 0.09675 0.21018 0.09427 0.20578 C 0.09206 0.20184 0.08945 0.19884 0.08776 0.19421 C 0.08503 0.18703 0.08685 0.18934 0.08242 0.1868 C 0.08138 0.18425 0.08047 0.18124 0.07917 0.17916 C 0.07826 0.17754 0.07695 0.17684 0.07604 0.17522 C 0.07513 0.1736 0.07461 0.17152 0.07383 0.16967 C 0.07279 0.16689 0.07175 0.16458 0.0707 0.16203 L 0.06745 0.1449 C 0.06706 0.14282 0.06654 0.14097 0.06641 0.13911 C 0.06315 0.11041 0.06719 0.14606 0.06419 0.12198 C 0.06367 0.11805 0.06328 0.11087 0.06211 0.10671 C 0.0612 0.10347 0.05977 0.10046 0.05885 0.09722 C 0.05833 0.09536 0.0582 0.09328 0.05781 0.09143 C 0.05716 0.08888 0.05625 0.08657 0.0556 0.08379 C 0.05482 0.08009 0.05456 0.07592 0.05352 0.07245 C 0.04635 0.04722 0.05508 0.0787 0.05026 0.05902 C 0.04753 0.04745 0.04844 0.05532 0.04596 0.04189 C 0.04557 0.03958 0.04531 0.0368 0.04492 0.03425 C 0.04492 0.03425 0.04219 0.02013 0.04167 0.01712 C 0.04102 0.01342 0.03984 0.00763 0.03958 0.00393 C 0.03945 0.00138 0.03958 -0.00116 0.03958 -0.00371 " pathEditMode="relative" ptsTypes="AAAAAAAAAAAAAAAAAAAAAAAAAAAAAAAAAAAAA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10. </a:t>
            </a:r>
            <a:r>
              <a:rPr lang="ru-RU" sz="3600" dirty="0"/>
              <a:t>Переложите только одну спичку так, чтобы получилось верное равенство: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332481" y="2778509"/>
            <a:ext cx="1208876" cy="7908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3279078" y="2813690"/>
            <a:ext cx="1208876" cy="7908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460" y="2213610"/>
            <a:ext cx="1208876" cy="79080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541358" y="2861074"/>
            <a:ext cx="1208876" cy="7908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541358" y="3987385"/>
            <a:ext cx="1208876" cy="79080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6920" y="3379462"/>
            <a:ext cx="1208876" cy="79080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6919" y="4595308"/>
            <a:ext cx="1208876" cy="7908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574" y="2213610"/>
            <a:ext cx="1208876" cy="7908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4451472" y="2861074"/>
            <a:ext cx="1208876" cy="79080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4451472" y="3987385"/>
            <a:ext cx="1208876" cy="79080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7034" y="3379462"/>
            <a:ext cx="1208876" cy="79080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7033" y="4595308"/>
            <a:ext cx="1208876" cy="79080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6382344" y="2817175"/>
            <a:ext cx="1208876" cy="79080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7591221" y="4026051"/>
            <a:ext cx="1208876" cy="79080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6783" y="3418128"/>
            <a:ext cx="1208876" cy="79080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9482553" y="2857589"/>
            <a:ext cx="1208876" cy="79080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9482553" y="4066465"/>
            <a:ext cx="1208876" cy="79080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26532" y="2292690"/>
            <a:ext cx="1208876" cy="79080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0691430" y="2940154"/>
            <a:ext cx="1208876" cy="79080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0691430" y="4066465"/>
            <a:ext cx="1208876" cy="79080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6991" y="4674388"/>
            <a:ext cx="1208876" cy="79080"/>
          </a:xfrm>
          <a:prstGeom prst="rect">
            <a:avLst/>
          </a:prstGeom>
        </p:spPr>
      </p:pic>
      <p:pic>
        <p:nvPicPr>
          <p:cNvPr id="61" name="Рисунок 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2411231" y="3339922"/>
            <a:ext cx="1208876" cy="79080"/>
          </a:xfrm>
          <a:prstGeom prst="rect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230" y="3379461"/>
            <a:ext cx="1208876" cy="79080"/>
          </a:xfrm>
          <a:prstGeom prst="rect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3390" y="3384293"/>
            <a:ext cx="1208876" cy="79080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7591221" y="2817174"/>
            <a:ext cx="1208876" cy="79080"/>
          </a:xfrm>
          <a:prstGeom prst="rect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0889" y="3115779"/>
            <a:ext cx="1208876" cy="79080"/>
          </a:xfrm>
          <a:prstGeom prst="rect">
            <a:avLst/>
          </a:prstGeom>
        </p:spPr>
      </p:pic>
      <p:pic>
        <p:nvPicPr>
          <p:cNvPr id="66" name="Рисунок 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4059" y="3612873"/>
            <a:ext cx="1208876" cy="7908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4523" y="3501566"/>
            <a:ext cx="1208876" cy="79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5874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2.59259E-6 L 6.25E-7 2.59259E-6 C -0.00104 0.0081 -0.00156 0.01667 -0.00313 0.02477 C -0.00378 0.02778 -0.0056 0.0294 -0.00638 0.03241 C -0.01081 0.04977 -0.00365 0.03518 -0.01068 0.04745 C -0.01107 0.05139 -0.0112 0.05532 -0.01172 0.05903 C -0.01224 0.06227 -0.01328 0.06528 -0.01393 0.06852 C -0.01497 0.07407 -0.01602 0.07986 -0.01706 0.08565 C -0.01979 0.11944 -0.01667 0.08426 -0.01927 0.10671 C -0.02005 0.11366 -0.02018 0.11898 -0.02136 0.12569 C -0.02201 0.12893 -0.02279 0.13194 -0.02357 0.13518 C -0.02396 0.13704 -0.02409 0.13912 -0.02461 0.14097 C -0.02526 0.14352 -0.02617 0.14583 -0.02669 0.14861 C -0.02761 0.15278 -0.02787 0.15764 -0.02891 0.16181 C -0.0293 0.16389 -0.03047 0.16551 -0.03099 0.16759 C -0.03151 0.16944 -0.03151 0.17153 -0.03203 0.17338 C -0.03737 0.18958 -0.03307 0.17315 -0.03854 0.18657 C -0.03945 0.18889 -0.03945 0.19236 -0.04063 0.19421 C -0.05925 0.22014 -0.04714 0.2 -0.0599 0.21134 C -0.07292 0.22292 -0.05886 0.21759 -0.07604 0.22083 C -0.07721 0.22153 -0.08255 0.225 -0.08346 0.22477 C -0.08542 0.22431 -0.08711 0.22222 -0.0888 0.22083 C -0.09297 0.20231 -0.08828 0.21968 -0.09531 0.2037 C -0.09662 0.20093 -0.0974 0.19745 -0.09857 0.19421 C -0.09987 0.19028 -0.1013 0.18657 -0.10274 0.18287 C -0.10443 0.17893 -0.10651 0.17546 -0.1082 0.1713 C -0.11016 0.16643 -0.11146 0.16088 -0.11354 0.15602 C -0.11576 0.15069 -0.11862 0.1463 -0.12096 0.14097 C -0.12513 0.13148 -0.12891 0.12199 -0.13281 0.11227 C -0.13464 0.10787 -0.13711 0.10417 -0.13815 0.09907 C -0.14649 0.05926 -0.13581 0.1088 -0.1457 0.06852 C -0.14688 0.06366 -0.14779 0.05833 -0.14883 0.05324 L -0.15104 0.02662 L -0.15208 0.01319 C -0.15169 -0.00417 -0.15391 -0.05532 -0.14779 -0.0838 C -0.14427 -0.1 -0.1457 -0.0912 -0.14024 -0.10301 C -0.13138 -0.12222 -0.1388 -0.11088 -0.12852 -0.12778 C -0.12643 -0.13102 -0.12435 -0.13426 -0.12214 -0.13727 C -0.11497 -0.14653 -0.10755 -0.15671 -0.09961 -0.16389 C -0.09714 -0.16597 -0.09453 -0.16736 -0.09206 -0.16968 C -0.08945 -0.17176 -0.08724 -0.175 -0.08464 -0.17708 C -0.08255 -0.17894 -0.08034 -0.17963 -0.07813 -0.18102 C -0.07526 -0.18287 -0.07253 -0.18542 -0.06953 -0.18681 C -0.06641 -0.18796 -0.06315 -0.18796 -0.0599 -0.18866 C -0.05703 -0.18982 -0.0543 -0.19144 -0.05143 -0.19236 C -0.04883 -0.19329 -0.04636 -0.19444 -0.04388 -0.19421 C -0.01354 -0.19375 0.0168 -0.1919 0.04713 -0.19051 C 0.07617 -0.18102 0.03659 -0.19468 0.08047 -0.17523 L 0.09753 -0.16759 C 0.10247 -0.16343 0.10495 -0.16157 0.10937 -0.15625 C 0.11081 -0.1544 0.11211 -0.15208 0.11367 -0.15046 C 0.1263 -0.13796 0.11224 -0.15579 0.12331 -0.14097 C 0.12383 -0.13634 0.125 -0.12361 0.12643 -0.12014 L 0.12969 -0.1125 C 0.13034 -0.10857 0.13086 -0.10463 0.13177 -0.10093 C 0.13633 -0.08333 0.13659 -0.09769 0.13932 -0.06852 C 0.14101 -0.05069 0.13997 -0.06088 0.14258 -0.03819 C 0.14323 -0.03218 0.14427 -0.02315 0.14466 -0.01713 C 0.14518 -0.01019 0.14531 -0.00324 0.1457 0.0037 C 0.14779 0.03218 0.14713 0.02014 0.14896 0.03796 C 0.14935 0.0419 0.14948 0.04583 0.15 0.04954 C 0.15195 0.0625 0.15612 0.07431 0.15755 0.0875 C 0.15794 0.0919 0.15807 0.09653 0.15859 0.10093 C 0.15911 0.10486 0.16016 0.10856 0.16081 0.11227 C 0.16719 0.15208 0.15846 0.1044 0.16614 0.14097 C 0.16732 0.14653 0.16797 0.15255 0.16927 0.1581 C 0.17044 0.16273 0.17226 0.1669 0.17357 0.1713 C 0.17812 0.18634 0.17591 0.18194 0.18216 0.19815 C 0.18594 0.20764 0.18932 0.21829 0.19401 0.22662 C 0.19609 0.23032 0.19831 0.23403 0.20039 0.23796 C 0.2026 0.24236 0.20456 0.24722 0.20677 0.25139 C 0.21237 0.26111 0.22773 0.28056 0.23151 0.28565 C 0.24466 0.30324 0.2431 0.30185 0.2625 0.32176 C 0.27096 0.33056 0.27891 0.3412 0.28828 0.34653 C 0.30338 0.35509 0.31276 0.36134 0.32682 0.36759 C 0.32995 0.36898 0.3332 0.37037 0.33646 0.3713 C 0.33893 0.37222 0.34141 0.37268 0.34401 0.37338 C 0.35573 0.37199 0.36758 0.37106 0.3793 0.36944 C 0.38073 0.36921 0.38216 0.36852 0.38359 0.36759 C 0.38503 0.36667 0.38646 0.36505 0.38789 0.36366 C 0.39935 0.33843 0.38463 0.36944 0.39753 0.34653 C 0.4069 0.32986 0.38997 0.35393 0.40391 0.33518 C 0.4056 0.32315 0.40378 0.33125 0.4082 0.32176 C 0.41237 0.31319 0.41172 0.31065 0.41784 0.30278 C 0.4194 0.30069 0.42148 0.30023 0.42318 0.29907 C 0.43789 0.27292 0.41914 0.3044 0.43503 0.2838 C 0.43711 0.28102 0.43867 0.27755 0.44036 0.27431 C 0.44154 0.27176 0.44219 0.26875 0.44362 0.26667 C 0.4444 0.26528 0.4457 0.26528 0.44674 0.26458 C 0.44857 0.26227 0.45052 0.25995 0.45221 0.25718 C 0.45547 0.25162 0.45807 0.24444 0.46185 0.24005 C 0.46393 0.2375 0.46601 0.23472 0.46823 0.23241 C 0.46992 0.23032 0.472 0.22917 0.47357 0.22662 C 0.47604 0.22268 0.4776 0.21713 0.48008 0.21319 C 0.4819 0.21018 0.48463 0.2088 0.48646 0.20556 C 0.50182 0.17824 0.48698 0.20139 0.49609 0.19236 C 0.49831 0.19005 0.50247 0.18472 0.50247 0.18472 C 0.50859 0.16829 0.50052 0.1875 0.50781 0.17708 C 0.50885 0.17569 0.50898 0.17292 0.51003 0.1713 C 0.5151 0.16343 0.51536 0.16412 0.5207 0.16181 L 0.52721 0.15046 C 0.52825 0.14861 0.52904 0.14583 0.53034 0.14468 C 0.54336 0.1331 0.52721 0.14792 0.53789 0.13704 C 0.53919 0.13565 0.54075 0.13472 0.54219 0.13333 C 0.54323 0.13218 0.54427 0.13056 0.54531 0.1294 C 0.54635 0.12847 0.54753 0.12847 0.54857 0.12755 C 0.55143 0.12523 0.55716 0.11991 0.55716 0.11991 C 0.55755 0.11806 0.55742 0.11574 0.5582 0.11412 C 0.55898 0.11273 0.56055 0.11343 0.56146 0.11227 C 0.56263 0.11088 0.56354 0.10856 0.56471 0.10671 C 0.56341 0.09398 0.56575 0.09514 0.56146 0.09514 " pathEditMode="relative" ptsTypes="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11. </a:t>
            </a:r>
            <a:r>
              <a:rPr lang="ru-RU" sz="3600" dirty="0"/>
              <a:t>Переложите только одну спичку так, чтобы получилось верное равенство: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1120308" y="3587719"/>
            <a:ext cx="1559707" cy="102030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1553844" y="3593430"/>
            <a:ext cx="1559707" cy="10203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9763" y="3766887"/>
            <a:ext cx="1559707" cy="10203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2959" y="3364700"/>
            <a:ext cx="1559707" cy="10203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007470" y="3596599"/>
            <a:ext cx="1559707" cy="10203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348556" y="3607957"/>
            <a:ext cx="1559707" cy="10203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7766" y="3595485"/>
            <a:ext cx="1559707" cy="10203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666548" y="3596599"/>
            <a:ext cx="1559707" cy="10203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9880985" y="3587720"/>
            <a:ext cx="1559707" cy="10203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10314521" y="3593431"/>
            <a:ext cx="1559707" cy="10203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744192" y="3607957"/>
            <a:ext cx="1559707" cy="102030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6113813" y="3607957"/>
            <a:ext cx="1559707" cy="10203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6471843" y="3596601"/>
            <a:ext cx="1559707" cy="10203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9266594" y="3595484"/>
            <a:ext cx="1559707" cy="10203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9251619" y="3587592"/>
            <a:ext cx="1559707" cy="102030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4810120" y="3584066"/>
            <a:ext cx="1559707" cy="10203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5243656" y="3589777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69055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9.25926E-6 L 1.45833E-6 9.25926E-6 C 0.00274 -0.00648 0.00586 -0.01249 0.00846 -0.01921 C 0.01693 -0.04004 0.00156 -0.00972 0.01497 -0.03819 C 0.01693 -0.04236 0.01927 -0.0456 0.02136 -0.04953 C 0.02331 -0.05324 0.02487 -0.0574 0.02669 -0.06111 C 0.03047 -0.06828 0.03854 -0.08194 0.04284 -0.08773 C 0.04831 -0.09513 0.05469 -0.10069 0.0599 -0.10856 C 0.06641 -0.11851 0.06784 -0.12129 0.07487 -0.12962 C 0.0806 -0.13611 0.08594 -0.14398 0.09206 -0.14861 C 0.09453 -0.15046 0.09714 -0.15231 0.09961 -0.15439 C 0.10313 -0.1574 0.10651 -0.16134 0.11029 -0.16388 C 0.11888 -0.16967 0.12591 -0.17037 0.1349 -0.17337 C 0.14024 -0.17523 0.14557 -0.17777 0.15104 -0.17916 C 0.17175 -0.18472 0.17018 -0.18194 0.19167 -0.18495 C 0.19883 -0.18587 0.20599 -0.18842 0.21315 -0.18865 C 0.26237 -0.19027 0.31172 -0.19004 0.36094 -0.1905 C 0.36706 -0.1912 0.37318 -0.19236 0.37917 -0.19236 L 0.52917 -0.1905 C 0.53138 -0.1905 0.53346 -0.18935 0.53568 -0.18865 C 0.53815 -0.18796 0.54063 -0.18749 0.5431 -0.1868 C 0.54662 -0.18564 0.55052 -0.1831 0.55378 -0.18101 C 0.55729 -0.17893 0.56172 -0.17662 0.56458 -0.17337 C 0.56693 -0.17083 0.56862 -0.16666 0.57096 -0.16388 C 0.59779 -0.13055 0.54792 -0.19745 0.57956 -0.15254 C 0.58151 -0.14953 0.58412 -0.14814 0.58594 -0.1449 C 0.58815 -0.14097 0.59011 -0.1368 0.59245 -0.13333 C 0.5944 -0.13055 0.59688 -0.12893 0.59883 -0.12569 C 0.60339 -0.11874 0.6069 -0.10972 0.61172 -0.103 C 0.6332 -0.07245 0.60664 -0.10972 0.62031 -0.09143 C 0.62214 -0.08912 0.62383 -0.08634 0.62565 -0.08379 C 0.62669 -0.08078 0.628 -0.07777 0.62878 -0.0743 C 0.62982 -0.0706 0.63099 -0.06296 0.63099 -0.06296 C 0.63138 -0.05347 0.63125 -0.04374 0.63203 -0.03425 C 0.63229 -0.03101 0.63425 -0.02824 0.63425 -0.02476 C 0.63425 0.01575 0.63359 0.05649 0.63203 0.09723 C 0.6319 0.10186 0.62995 0.10602 0.62878 0.11042 C 0.62787 0.11436 0.62656 0.11806 0.62565 0.12176 C 0.62474 0.1257 0.62435 0.12963 0.62344 0.13334 C 0.62266 0.13658 0.62122 0.13959 0.62031 0.14283 C 0.6194 0.14584 0.61901 0.14931 0.6181 0.15232 C 0.61654 0.15764 0.61445 0.16251 0.61276 0.1676 C 0.61172 0.17084 0.61055 0.17385 0.60951 0.17709 C 0.60742 0.18403 0.60742 0.18658 0.60417 0.19237 C 0.58841 0.22038 0.61458 0.16806 0.59453 0.20764 C 0.58958 0.2176 0.59089 0.21783 0.5849 0.22663 C 0.58255 0.2301 0.57969 0.23264 0.57734 0.23612 C 0.57318 0.2426 0.56849 0.25371 0.56341 0.25903 C 0.56042 0.26227 0.5569 0.26343 0.55378 0.26667 C 0.54753 0.27315 0.54193 0.28126 0.53568 0.28774 C 0.53307 0.29005 0.5306 0.29237 0.52813 0.29514 C 0.52552 0.29815 0.52331 0.30186 0.52057 0.30487 C 0.51784 0.30764 0.51484 0.3095 0.51211 0.31251 C 0.50912 0.31528 0.50651 0.31922 0.50352 0.322 C 0.50039 0.32477 0.49701 0.32686 0.49388 0.32963 C 0.49089 0.33195 0.48815 0.33473 0.48529 0.33727 C 0.48281 0.33913 0.48021 0.34075 0.47774 0.34283 C 0.47487 0.34538 0.47214 0.34815 0.46914 0.35047 C 0.46641 0.35278 0.46341 0.35394 0.46068 0.35626 C 0.45768 0.35857 0.45508 0.36204 0.45208 0.36389 C 0.44896 0.36575 0.44557 0.36598 0.44245 0.3676 C 0.43945 0.36922 0.43672 0.37153 0.43386 0.37338 C 0.43112 0.37501 0.42031 0.3801 0.41771 0.38102 C 0.41497 0.38195 0.41211 0.38218 0.40925 0.38288 L 0.39414 0.38681 C 0.37461 0.38612 0.35495 0.38635 0.33529 0.38473 C 0.32917 0.38426 0.31797 0.37593 0.31276 0.37338 C 0.3082 0.37107 0.30339 0.37038 0.29883 0.3676 C 0.29362 0.36459 0.28893 0.3595 0.28386 0.35626 C 0.25925 0.33982 0.26224 0.3419 0.2431 0.33334 C 0.21615 0.30718 0.24622 0.33426 0.21953 0.31621 C 0.21589 0.31366 0.2125 0.3095 0.20886 0.30672 C 0.20781 0.30579 0.19024 0.29491 0.18529 0.28774 C 0.17943 0.27894 0.17839 0.27593 0.17461 0.26667 C 0.17448 0.26575 0.17292 0.25139 0.1724 0.24954 C 0.17162 0.24676 0.17031 0.24445 0.16927 0.2419 C 0.16888 0.23936 0.16888 0.23658 0.1681 0.23426 C 0.16745 0.23195 0.16589 0.23056 0.16497 0.22848 C 0.16341 0.22547 0.16211 0.22223 0.16068 0.21899 C 0.15886 0.20278 0.16107 0.21551 0.15534 0.20001 C 0.15039 0.18681 0.15664 0.197 0.14883 0.18658 C 0.14818 0.18403 0.14766 0.18149 0.14675 0.17894 C 0.14518 0.17477 0.14167 0.16899 0.14024 0.16389 C 0.13945 0.16065 0.13932 0.15695 0.13815 0.15417 C 0.13737 0.15232 0.13594 0.15186 0.1349 0.15047 C 0.13372 0.14862 0.13268 0.14676 0.13177 0.14468 C 0.12162 0.12385 0.13828 0.15463 0.12201 0.1257 C 0.12096 0.12385 0.12005 0.12153 0.11888 0.11991 C 0.11745 0.11806 0.11589 0.11644 0.11458 0.11436 C 0.10612 0.09931 0.11979 0.11852 0.10925 0.10278 C 0.1043 0.09538 0.10742 0.10301 0.10274 0.09329 C 0.10156 0.09098 0.10078 0.08797 0.09961 0.08565 C 0.0987 0.08403 0.09727 0.08334 0.09636 0.08195 C 0.09336 0.07709 0.08776 0.06667 0.08776 0.06667 C 0.08529 0.05301 0.0888 0.06945 0.08346 0.0551 C 0.08281 0.05348 0.08294 0.05139 0.08242 0.04954 C 0.0819 0.04746 0.08086 0.04584 0.08034 0.04376 C 0.07943 0.04005 0.07891 0.03612 0.07813 0.03241 L 0.07604 0.02084 L 0.07487 0.01528 C 0.07383 -0.00277 0.07617 0.00209 0.07279 -0.00393 " pathEditMode="relative" ptsTypes="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12. </a:t>
            </a:r>
            <a:r>
              <a:rPr lang="ru-RU" sz="3600" dirty="0"/>
              <a:t>Переложите только одну спичку так, чтобы получилось верное равенство: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9866" y="3759378"/>
            <a:ext cx="1559707" cy="10203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3062" y="3357191"/>
            <a:ext cx="1559707" cy="10203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9647853" y="3580211"/>
            <a:ext cx="1559707" cy="10203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10081389" y="3585922"/>
            <a:ext cx="1559707" cy="10203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810935" y="3614977"/>
            <a:ext cx="1559707" cy="102030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180556" y="3614977"/>
            <a:ext cx="1559707" cy="10203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538586" y="3603621"/>
            <a:ext cx="1559707" cy="10203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479700" y="3576557"/>
            <a:ext cx="1559707" cy="10203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464725" y="3568665"/>
            <a:ext cx="1559707" cy="102030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2876863" y="3591086"/>
            <a:ext cx="1559707" cy="10203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3310399" y="3596797"/>
            <a:ext cx="1559707" cy="102030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4443" y="3580208"/>
            <a:ext cx="1559707" cy="10203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682080" y="3583195"/>
            <a:ext cx="1559707" cy="102030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1330" y="3579279"/>
            <a:ext cx="1559707" cy="102030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588967" y="3582266"/>
            <a:ext cx="1559707" cy="10203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6899382" y="3611327"/>
            <a:ext cx="1559707" cy="10203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106347" y="3611328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71772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4.16667E-6 2.96296E-6 C 0.00351 -0.0088 0.00716 -0.01759 0.01068 -0.02662 C 0.01211 -0.03033 0.01406 -0.0338 0.01497 -0.03796 C 0.01523 -0.04005 0.01549 -0.0419 0.01601 -0.04375 C 0.01745 -0.04908 0.01901 -0.05093 0.02135 -0.05509 C 0.022 -0.05857 0.02383 -0.06875 0.02461 -0.07037 C 0.02604 -0.07361 0.02825 -0.07546 0.02995 -0.07801 C 0.03138 -0.08056 0.03294 -0.08287 0.03424 -0.08565 C 0.03503 -0.0875 0.03542 -0.08982 0.03633 -0.09144 C 0.03789 -0.09375 0.03997 -0.09514 0.04167 -0.09722 C 0.04284 -0.09838 0.04388 -0.09954 0.04492 -0.10093 C 0.04635 -0.10278 0.04792 -0.10463 0.04922 -0.10671 C 0.05078 -0.10903 0.05182 -0.11227 0.05351 -0.11435 C 0.05508 -0.11621 0.05716 -0.11644 0.05885 -0.11806 C 0.06068 -0.11968 0.0625 -0.12176 0.06419 -0.12384 C 0.06575 -0.12546 0.06693 -0.12801 0.06849 -0.1294 C 0.07266 -0.13357 0.07708 -0.13704 0.08138 -0.14097 C 0.08346 -0.14283 0.08555 -0.14491 0.08776 -0.14653 C 0.09284 -0.15046 0.09792 -0.15371 0.10273 -0.1581 C 0.11406 -0.16806 0.1043 -0.15996 0.11784 -0.16945 C 0.12031 -0.1713 0.12279 -0.17315 0.12526 -0.17523 C 0.13047 -0.1794 0.13372 -0.18334 0.13919 -0.18658 C 0.14206 -0.1882 0.14492 -0.18912 0.14779 -0.19051 C 0.15273 -0.19283 0.15781 -0.1956 0.16276 -0.19815 L 0.17773 -0.20579 C 0.18034 -0.20695 0.18268 -0.2088 0.18529 -0.20949 L 0.19167 -0.21134 C 0.19349 -0.21204 0.19531 -0.21273 0.197 -0.2132 C 0.19961 -0.21412 0.20208 -0.21459 0.20456 -0.21528 C 0.20664 -0.21574 0.20885 -0.21644 0.21094 -0.21713 C 0.21354 -0.21783 0.21601 -0.21829 0.21849 -0.21898 C 0.22031 -0.21945 0.222 -0.22037 0.22383 -0.22084 C 0.22812 -0.22222 0.23476 -0.22408 0.2388 -0.22477 C 0.24531 -0.2257 0.25169 -0.2257 0.25807 -0.22662 C 0.26458 -0.22755 0.27734 -0.23033 0.27734 -0.23033 L 0.46601 -0.22847 C 0.46966 -0.22847 0.47305 -0.2257 0.47669 -0.22477 C 0.48841 -0.22153 0.48489 -0.22477 0.497 -0.21898 C 0.50026 -0.21759 0.50338 -0.21482 0.50664 -0.2132 C 0.51797 -0.2081 0.52956 -0.20787 0.54101 -0.20371 C 0.54271 -0.20324 0.54453 -0.20255 0.54635 -0.20185 C 0.55065 -0.20046 0.55495 -0.2 0.55911 -0.19815 C 0.56198 -0.19676 0.56484 -0.19537 0.56771 -0.19421 C 0.56992 -0.19352 0.57513 -0.1919 0.57734 -0.19051 C 0.57917 -0.18935 0.58086 -0.18773 0.58268 -0.18658 C 0.58411 -0.18588 0.58555 -0.18542 0.58698 -0.18472 C 0.58919 -0.18357 0.59128 -0.18195 0.59349 -0.18102 C 0.597 -0.1794 0.60417 -0.17709 0.60417 -0.17709 C 0.60833 -0.17338 0.60989 -0.17153 0.61484 -0.16945 C 0.61732 -0.16852 0.61992 -0.16829 0.62239 -0.16759 C 0.62812 -0.16389 0.63385 -0.16042 0.63945 -0.15625 C 0.64206 -0.15417 0.6444 -0.15209 0.647 -0.15046 C 0.64948 -0.14884 0.65208 -0.14815 0.65456 -0.14653 C 0.67526 -0.13357 0.65273 -0.14676 0.66628 -0.13704 C 0.67591 -0.13033 0.66953 -0.13634 0.67812 -0.1294 C 0.69219 -0.11806 0.67812 -0.1294 0.6888 -0.11806 C 0.69284 -0.11366 0.69622 -0.11158 0.70052 -0.10857 C 0.70312 -0.10417 0.70508 -0.09838 0.70807 -0.09514 C 0.70989 -0.09329 0.71185 -0.09167 0.71341 -0.08959 C 0.71641 -0.08542 0.72318 -0.0706 0.72409 -0.06667 C 0.7263 -0.05695 0.72656 -0.05625 0.72838 -0.0456 C 0.72917 -0.04121 0.73008 -0.03681 0.7306 -0.03241 C 0.73112 -0.02801 0.73125 -0.02338 0.73164 -0.01898 C 0.73437 0.01782 0.73112 -0.02408 0.73385 0.00949 C 0.73307 0.06666 0.73294 0.12384 0.73164 0.18102 C 0.73138 0.19514 0.72786 0.19583 0.72409 0.20764 C 0.71667 0.23125 0.72305 0.21759 0.71667 0.23426 C 0.7125 0.24514 0.70781 0.25555 0.70378 0.26666 C 0.70247 0.27037 0.69557 0.2912 0.69206 0.29722 C 0.68906 0.30208 0.68476 0.30463 0.68242 0.31041 C 0.68125 0.31296 0.68047 0.31597 0.67917 0.31805 C 0.67786 0.32037 0.6763 0.32199 0.67487 0.32384 C 0.67174 0.32778 0.66862 0.33217 0.66523 0.33518 C 0.6612 0.33889 0.65547 0.34421 0.6513 0.34676 C 0.63164 0.35833 0.64258 0.35162 0.62878 0.35625 C 0.59739 0.36666 0.63529 0.35532 0.61276 0.36204 L 0.53021 0.35995 C 0.52891 0.35995 0.52891 0.35602 0.52812 0.3544 C 0.52708 0.35231 0.52591 0.35046 0.52487 0.34861 C 0.52409 0.34444 0.52318 0.33889 0.52161 0.33518 C 0.52018 0.33171 0.51771 0.3294 0.51628 0.32569 C 0.51445 0.32106 0.51341 0.31574 0.51198 0.31041 C 0.51159 0.30856 0.51172 0.30625 0.51094 0.30486 C 0.50976 0.30231 0.50807 0.30092 0.50664 0.29907 C 0.50299 0.27986 0.50664 0.29467 0.49922 0.27616 C 0.49792 0.27315 0.49713 0.26967 0.49596 0.26666 C 0.48815 0.24768 0.49075 0.25162 0.48411 0.24375 C 0.48307 0.24004 0.4819 0.23634 0.48099 0.23241 C 0.48047 0.23055 0.48034 0.22847 0.47995 0.22662 C 0.47786 0.2169 0.47799 0.21829 0.47565 0.20949 C 0.47526 0.20579 0.47539 0.20162 0.47448 0.19815 C 0.47357 0.19398 0.46992 0.18796 0.4681 0.18472 C 0.46771 0.18125 0.46706 0.17338 0.46601 0.16944 C 0.46536 0.16759 0.46458 0.16574 0.4638 0.16389 C 0.46341 0.16065 0.46341 0.15741 0.46276 0.1544 C 0.46237 0.15254 0.45755 0.14143 0.45742 0.14097 C 0.45664 0.13657 0.45625 0.13194 0.45521 0.12754 C 0.45482 0.12569 0.45013 0.11504 0.44987 0.11435 C 0.44948 0.1118 0.44961 0.10879 0.44883 0.10671 C 0.44805 0.10486 0.44648 0.1044 0.44557 0.10278 C 0.44518 0.10208 0.44088 0.09166 0.44023 0.08958 C 0.43971 0.08773 0.43971 0.08565 0.43919 0.08379 C 0.43789 0.07986 0.43633 0.07616 0.43489 0.07245 C 0.43411 0.0706 0.4332 0.06875 0.43281 0.06666 C 0.43242 0.06481 0.43242 0.0625 0.43164 0.06088 C 0.42812 0.05278 0.42526 0.04954 0.42096 0.04375 C 0.42057 0.0419 0.42057 0.03981 0.41992 0.03819 C 0.41823 0.03379 0.41588 0.03148 0.41341 0.0287 C 0.41276 0.02662 0.41185 0.025 0.41133 0.02291 C 0.41081 0.02106 0.41094 0.01875 0.41029 0.01713 C 0.40859 0.01273 0.40625 0.01041 0.40378 0.00764 L 0.40273 0.00185 L 0.40273 0.00185 " pathEditMode="relative" ptsTypes="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13. </a:t>
            </a:r>
            <a:r>
              <a:rPr lang="ru-RU" sz="3600" dirty="0"/>
              <a:t>Переложите только одну спичку так, чтобы получилось верное равенство: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4591945" y="3580112"/>
            <a:ext cx="1559707" cy="10203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5025481" y="3585823"/>
            <a:ext cx="1559707" cy="10203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7347" y="3833581"/>
            <a:ext cx="1559707" cy="10203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0543" y="3431394"/>
            <a:ext cx="1559707" cy="102030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6336" y="3591532"/>
            <a:ext cx="1559707" cy="102030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226336" y="3600352"/>
            <a:ext cx="1559707" cy="10203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678904" y="3609748"/>
            <a:ext cx="1559707" cy="102030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6088201" y="3609748"/>
            <a:ext cx="1559707" cy="10203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335072" y="3600354"/>
            <a:ext cx="1559707" cy="10203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744369" y="3600354"/>
            <a:ext cx="1559707" cy="102030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141148" y="3600354"/>
            <a:ext cx="1559707" cy="102030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1666691" y="3642082"/>
            <a:ext cx="1559707" cy="102030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2100227" y="3647793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833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2.59259E-6 L -2.08333E-7 -2.59259E-6 C -0.00078 -0.01273 -0.00078 -0.02546 -0.00221 -0.03796 C -0.00716 -0.08194 -0.00221 -0.03657 -0.00534 -0.07037 C -0.00573 -0.07361 -0.00612 -0.07685 -0.00651 -0.07986 C -0.00742 -0.08958 -0.00781 -0.09468 -0.00859 -0.10463 C -0.0082 -0.13079 -0.00846 -0.15694 -0.00755 -0.18287 C -0.00716 -0.19468 -0.00495 -0.19306 -0.00221 -0.20185 C -0.0013 -0.20486 -0.00104 -0.20856 -2.08333E-7 -0.21134 C 0.00208 -0.21736 0.00703 -0.22685 0.01068 -0.23056 C 0.01198 -0.23171 0.01354 -0.23148 0.01497 -0.23241 C 0.0306 -0.24236 0.02031 -0.23843 0.03216 -0.2419 C 0.03568 -0.24514 0.03893 -0.25023 0.04284 -0.25139 C 0.05169 -0.25394 0.04714 -0.25278 0.05677 -0.25509 C 0.07995 -0.25463 0.10326 -0.25556 0.12643 -0.25324 C 0.12917 -0.25301 0.13138 -0.24931 0.13386 -0.24769 C 0.13607 -0.24606 0.13828 -0.24537 0.14037 -0.24375 C 0.14479 -0.24051 0.14792 -0.23681 0.15208 -0.23241 C 0.1612 -0.21088 0.14935 -0.23657 0.15964 -0.22083 C 0.16094 -0.21875 0.16159 -0.21551 0.16276 -0.21319 C 0.17083 -0.19907 0.16003 -0.22593 0.17031 -0.2 C 0.18425 -0.16505 0.17539 -0.18912 0.18099 -0.16759 C 0.18268 -0.16111 0.18529 -0.15532 0.18646 -0.14861 C 0.18724 -0.14282 0.18932 -0.12963 0.19063 -0.12384 C 0.19167 -0.11991 0.19297 -0.1162 0.19388 -0.11227 C 0.19492 -0.10787 0.19649 -0.09861 0.19714 -0.09329 C 0.19753 -0.08958 0.19779 -0.08565 0.19818 -0.08194 C 0.19857 -0.07176 0.1987 -0.06157 0.19922 -0.05139 C 0.19935 -0.04884 0.20039 -0.0463 0.20039 -0.04375 C 0.20039 -0.02523 0.20013 -0.00694 0.19922 0.01157 C 0.19909 0.01481 0.19792 0.01806 0.19714 0.02106 C 0.18737 0.05556 0.20091 0.00255 0.19063 0.0419 C 0.18386 0.06829 0.19167 0.04352 0.17891 0.08194 C 0.17721 0.08704 0.17591 0.09306 0.17357 0.09722 C 0.17136 0.10093 0.16901 0.10463 0.16706 0.10856 C 0.16511 0.11273 0.1638 0.11782 0.16172 0.12199 C 0.15846 0.1287 0.15456 0.13472 0.15104 0.14097 L 0.1457 0.15046 C 0.14466 0.15255 0.14362 0.15463 0.14245 0.15625 C 0.14102 0.1581 0.13945 0.15972 0.13815 0.16204 C 0.13698 0.16412 0.1362 0.16736 0.13503 0.16968 C 0.13255 0.17384 0.12813 0.17778 0.12526 0.18102 C 0.12318 0.18356 0.12122 0.18657 0.11888 0.18866 C 0.11745 0.18981 0.11589 0.19074 0.11458 0.19236 C 0.11341 0.19398 0.11263 0.19653 0.11146 0.19815 C 0.11016 0.19977 0.10846 0.20046 0.10716 0.20208 C 0.10365 0.20556 0.09609 0.21505 0.09102 0.21713 C 0.08828 0.21829 0.08529 0.21829 0.08242 0.21921 C 0.08073 0.21968 0.07891 0.22037 0.07708 0.22106 C 0.07565 0.22153 0.07422 0.22245 0.07279 0.22292 C 0.04948 0.22986 0.07526 0.22083 0.05886 0.22685 C 0.05247 0.22616 0.04596 0.22639 0.03958 0.22477 C 0.03542 0.22384 0.03594 0.2162 0.03425 0.21157 C 0.03346 0.20926 0.0319 0.20787 0.03099 0.20579 C 0.02943 0.20208 0.02826 0.19792 0.02669 0.19444 C 0.01914 0.17639 0.0237 0.18912 0.01497 0.17153 C 0.01159 0.16481 0.00846 0.15764 0.00534 0.15046 C 0.00247 0.14421 -0.00039 0.13773 -0.00325 0.13148 C -0.00508 0.12755 -0.00638 0.12315 -0.00859 0.12014 C -0.01224 0.11505 -0.01654 0.11134 -0.01927 0.10486 C -0.02044 0.10231 -0.02135 0.09954 -0.02253 0.09722 C -0.02682 0.08843 -0.0263 0.09236 -0.02891 0.0838 C -0.02982 0.08148 -0.03034 0.0787 -0.03112 0.07616 C -0.03242 0.07245 -0.03633 0.06319 -0.0375 0.06111 C -0.04088 0.05556 -0.0444 0.05023 -0.04831 0.04583 C -0.04935 0.04444 -0.05039 0.04306 -0.05143 0.0419 C -0.05651 0.03704 -0.06836 0.02708 -0.07292 0.02477 L -0.08034 0.02106 C -0.08945 0.01181 -0.09114 0.00949 -0.10286 0.00185 C -0.10781 -0.00116 -0.11289 -0.00324 -0.11784 -0.00556 C -0.13476 -0.01343 -0.14284 -0.01481 -0.16289 -0.01898 C -0.19154 -0.025 -0.175 -0.0213 -0.21224 -0.03032 C -0.24401 -0.02801 -0.2957 -0.03565 -0.3332 -0.01528 C -0.34128 -0.01088 -0.34883 -0.0044 -0.35677 -2.59259E-6 C -0.36003 0.00185 -0.36328 0.00231 -0.36654 0.00394 C -0.37435 0.00787 -0.38229 0.0125 -0.3901 0.01713 C -0.39479 0.02014 -0.39922 0.02384 -0.40404 0.02662 C -0.40885 0.02963 -0.41406 0.03148 -0.41901 0.03426 C -0.42474 0.03773 -0.43034 0.04213 -0.43607 0.04583 C -0.4375 0.04653 -0.43893 0.04722 -0.44036 0.04769 C -0.44401 0.04861 -0.44753 0.04884 -0.45117 0.04954 C -0.45286 0.05023 -0.45469 0.05069 -0.45651 0.05139 C -0.45755 0.05208 -0.45859 0.05347 -0.45963 0.05347 C -0.46328 0.05347 -0.4668 0.05208 -0.47044 0.05139 C -0.47187 0.05023 -0.47331 0.04907 -0.47474 0.04769 C -0.47643 0.04606 -0.48099 0.03981 -0.48216 0.03819 C -0.48333 0.03634 -0.48424 0.03426 -0.48542 0.03241 C -0.48776 0.02894 -0.49036 0.02593 -0.49297 0.02292 C -0.49323 0.02176 -0.49609 0.01088 -0.49713 0.00949 C -0.49909 0.00741 -0.50143 0.00694 -0.50364 0.00579 L -0.50677 0.00394 " pathEditMode="relative" ptsTypes="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14. </a:t>
            </a:r>
            <a:r>
              <a:rPr lang="ru-RU" sz="3600" dirty="0"/>
              <a:t>Переложите только одну спичку так, чтобы получилось верное равенство: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4591945" y="3580112"/>
            <a:ext cx="1559707" cy="10203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5025481" y="3585823"/>
            <a:ext cx="1559707" cy="10203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7347" y="3833581"/>
            <a:ext cx="1559707" cy="10203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0543" y="3431394"/>
            <a:ext cx="1559707" cy="102030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6336" y="3591532"/>
            <a:ext cx="1559707" cy="102030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226336" y="3600352"/>
            <a:ext cx="1559707" cy="10203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678904" y="3609748"/>
            <a:ext cx="1559707" cy="102030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6088201" y="3609748"/>
            <a:ext cx="1559707" cy="10203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335072" y="3600354"/>
            <a:ext cx="1559707" cy="10203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744369" y="3600354"/>
            <a:ext cx="1559707" cy="102030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141148" y="3600354"/>
            <a:ext cx="1559707" cy="102030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1666691" y="3642082"/>
            <a:ext cx="1559707" cy="102030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2100227" y="3647793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72460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76 -0.01481 L 0.00976 -0.01458 C 0.01185 -0.02106 0.01354 -0.02801 0.01614 -0.03379 C 0.01901 -0.04028 0.02252 -0.04537 0.02578 -0.05092 L 0.03646 -0.06991 C 0.03867 -0.07384 0.04062 -0.07801 0.04297 -0.08148 C 0.04505 -0.08472 0.04739 -0.0875 0.04935 -0.09097 C 0.05065 -0.09329 0.0513 -0.09653 0.0526 -0.09861 C 0.05664 -0.10532 0.06146 -0.11065 0.06549 -0.11759 C 0.07435 -0.13356 0.06823 -0.12291 0.08476 -0.14815 C 0.08724 -0.15185 0.08958 -0.15625 0.09219 -0.15949 C 0.09466 -0.16273 0.09726 -0.16574 0.09974 -0.16898 C 0.10729 -0.17963 0.10664 -0.18102 0.11471 -0.19004 C 0.11679 -0.19213 0.11901 -0.19375 0.12109 -0.19583 C 0.12643 -0.20069 0.12708 -0.20301 0.13294 -0.20717 C 0.13607 -0.20949 0.13932 -0.21111 0.14258 -0.21296 C 0.1444 -0.21389 0.15286 -0.21643 0.15429 -0.21666 C 0.16002 -0.21805 0.17148 -0.22037 0.17148 -0.22014 L 0.33112 -0.21852 C 0.33307 -0.21852 0.3414 -0.21597 0.34401 -0.21481 C 0.34648 -0.21366 0.34896 -0.21204 0.35143 -0.21088 C 0.35469 -0.20972 0.35989 -0.20879 0.36328 -0.20717 C 0.36758 -0.20486 0.37187 -0.20254 0.37604 -0.19954 C 0.37786 -0.19838 0.37982 -0.19745 0.38138 -0.19583 C 0.38294 -0.19421 0.38424 -0.19166 0.38568 -0.19004 C 0.3875 -0.18796 0.38932 -0.18634 0.39114 -0.18426 C 0.39362 -0.18125 0.3987 -0.17361 0.40078 -0.16898 C 0.41068 -0.14629 0.397 -0.17199 0.4082 -0.15185 C 0.41328 -0.12916 0.40664 -0.15717 0.41471 -0.13102 C 0.41562 -0.12801 0.41601 -0.12454 0.41679 -0.12153 C 0.42252 -0.0993 0.41979 -0.11342 0.42213 -0.10046 C 0.42617 -0.05694 0.42474 -0.07731 0.42213 0.01389 C 0.422 0.01783 0.4207 0.0213 0.42005 0.02523 C 0.41875 0.03264 0.41914 0.03496 0.41679 0.04236 C 0.41588 0.04514 0.41458 0.04722 0.41354 0.05 C 0.41237 0.05301 0.41159 0.05648 0.41041 0.05949 C 0.40351 0.07685 0.40872 0.06227 0.40286 0.07477 C 0.40078 0.07917 0.39505 0.09352 0.39114 0.09954 C 0.38802 0.10417 0.38463 0.10834 0.38138 0.11273 C 0.37656 0.11968 0.37513 0.12246 0.36966 0.12801 C 0.36237 0.13565 0.36367 0.13241 0.35573 0.13959 C 0.35312 0.1419 0.35091 0.14537 0.34818 0.14722 C 0.32903 0.15926 0.3306 0.15602 0.31614 0.16227 C 0.31354 0.16343 0.3112 0.16528 0.30859 0.16621 C 0.29583 0.17014 0.28724 0.17037 0.27435 0.17199 L 0.14583 0.16991 C 0.14362 0.16991 0.13594 0.16829 0.13294 0.16621 C 0.1151 0.1544 0.13997 0.16968 0.12539 0.15857 C 0.12409 0.15741 0.12252 0.15718 0.12109 0.15671 C 0.11458 0.14884 0.12148 0.15764 0.11367 0.14514 C 0.11198 0.14259 0.11015 0.14005 0.10833 0.1375 C 0.10729 0.13611 0.10612 0.13519 0.10508 0.1338 C 0.1039 0.13195 0.10312 0.12963 0.10182 0.12801 C 0.09948 0.12523 0.09661 0.12361 0.0944 0.12037 C 0.09232 0.11783 0.09088 0.11389 0.08906 0.11088 C 0.08763 0.1088 0.0862 0.10695 0.08476 0.10533 C 0.08047 0.10046 0.08073 0.10278 0.07721 0.09769 C 0.07239 0.09051 0.07591 0.09329 0.07083 0.08796 C 0.05768 0.07477 0.0776 0.09607 0.06002 0.08056 C 0.05794 0.07847 0.05508 0.07546 0.0526 0.07477 C 0.04974 0.07384 0.04687 0.07338 0.04401 0.07292 C 0.04062 0.06875 0.04062 0.06852 0.03646 0.06528 C 0.03476 0.06389 0.03294 0.06273 0.03112 0.06134 C 0.02318 0.05509 0.03021 0.05949 0.0237 0.05579 C 0.02226 0.05371 0.02096 0.05139 0.0194 0.05 C 0.01328 0.04468 0.01341 0.04746 0.00755 0.04421 C 0.00573 0.04329 0.00403 0.04144 0.00221 0.04051 C 0.00078 0.03959 -0.00065 0.03935 -0.00209 0.03866 C -0.00313 0.03796 -0.00417 0.03727 -0.00521 0.03658 C -0.01003 0.03426 -0.0086 0.03565 -0.01276 0.03287 C -0.01472 0.03148 -0.01888 0.02824 -0.02136 0.02709 C -0.02305 0.02639 -0.02487 0.02593 -0.02669 0.02523 L -0.03307 0.01759 L -0.03633 0.01389 L -0.03841 0.00232 " pathEditMode="relative" rAng="0" ptsTypes="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-94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15. </a:t>
            </a:r>
            <a:r>
              <a:rPr lang="ru-RU" sz="3600" dirty="0"/>
              <a:t>Переложите только одну спичку так, чтобы получилось верное равенство: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7520" y="3868262"/>
            <a:ext cx="1559707" cy="10203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0716" y="3466075"/>
            <a:ext cx="1559707" cy="10203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3174820" y="3663990"/>
            <a:ext cx="1559707" cy="102030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3159845" y="3656098"/>
            <a:ext cx="1559707" cy="102030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2044313" y="3650391"/>
            <a:ext cx="1559707" cy="10203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2029338" y="3642499"/>
            <a:ext cx="1559707" cy="102030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5951832" y="3652570"/>
            <a:ext cx="1559707" cy="10203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5936857" y="3644678"/>
            <a:ext cx="1559707" cy="10203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8532571" y="3636789"/>
            <a:ext cx="1559707" cy="102030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8517596" y="3628897"/>
            <a:ext cx="1559707" cy="102030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3733" y="3616807"/>
            <a:ext cx="1559707" cy="102030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637376" y="3659252"/>
            <a:ext cx="1559707" cy="102030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358125" y="3684230"/>
            <a:ext cx="1559707" cy="102030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224789" y="3652570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08363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2.5E-6 3.33333E-6 C -0.00364 0.00255 -0.00716 0.00532 -0.01068 0.00764 C -0.01289 0.00903 -0.0151 0.00972 -0.01719 0.01157 C -0.02096 0.01481 -0.0237 0.0206 -0.02786 0.02292 C -0.03099 0.02454 -0.03437 0.02523 -0.0375 0.02662 C -0.05065 0.03264 -0.03919 0.02917 -0.05351 0.03241 C -0.05755 0.03426 -0.06133 0.0368 -0.06536 0.03819 C -0.07279 0.04051 -0.10325 0.0419 -0.10391 0.0419 C -0.12539 0.04074 -0.14687 0.04051 -0.16823 0.03819 C -0.17044 0.03796 -0.17279 0.03657 -0.17461 0.03426 C -0.17682 0.03194 -0.17825 0.02801 -0.17995 0.02477 C -0.18307 0.00324 -0.18294 0.00741 -0.17995 -0.03218 C -0.17969 -0.03588 -0.17773 -0.03866 -0.17682 -0.0419 C -0.17565 -0.0456 -0.17487 -0.04954 -0.17357 -0.05324 C -0.17018 -0.06273 -0.15651 -0.08634 -0.15534 -0.0875 C -0.15182 -0.0912 -0.14818 -0.09491 -0.14466 -0.09884 C -0.12995 -0.11644 -0.13568 -0.11366 -0.11888 -0.12755 C -0.1026 -0.14097 -0.10221 -0.13843 -0.08463 -0.14838 C -0.07109 -0.15625 -0.06667 -0.16111 -0.05247 -0.16736 C -0.03659 -0.17454 -0.03268 -0.17292 -0.01614 -0.17708 C 0.01823 -0.18542 -0.01198 -0.18125 0.02357 -0.18449 L 0.14037 -0.18264 C 0.1418 -0.18264 0.14323 -0.17269 0.14362 -0.1713 C 0.14662 -0.1588 0.14544 -0.16806 0.14779 -0.15232 C 0.14857 -0.14745 0.14948 -0.13565 0.15 -0.13125 C 0.15143 -0.11667 0.15182 -0.11898 0.15326 -0.09884 C 0.15794 -0.03125 0.15091 -0.13079 0.15534 -0.07037 C 0.15651 -0.05509 0.15742 -0.03982 0.15859 -0.02477 C 0.15925 -0.01458 0.16003 -0.0044 0.16068 0.00579 C 0.16107 0.01157 0.1612 0.01736 0.16172 0.02292 C 0.16224 0.02801 0.16315 0.0331 0.16393 0.03819 C 0.16432 0.04329 0.16445 0.04838 0.16497 0.05347 C 0.1655 0.05856 0.16823 0.07639 0.16927 0.08194 C 0.17057 0.08958 0.17122 0.09792 0.17357 0.10486 C 0.17461 0.10787 0.17578 0.11111 0.17682 0.11435 C 0.17761 0.1169 0.17826 0.11944 0.17891 0.12199 C 0.17969 0.125 0.18008 0.12847 0.18099 0.13148 C 0.18229 0.13495 0.18386 0.13796 0.18529 0.14097 C 0.18932 0.14884 0.19792 0.16157 0.20143 0.16574 C 0.20352 0.16829 0.20547 0.17153 0.20781 0.17338 C 0.21055 0.17546 0.21367 0.17546 0.21641 0.17708 C 0.21901 0.1787 0.22136 0.18125 0.22396 0.18287 C 0.2263 0.18449 0.22891 0.18542 0.23138 0.18657 C 0.23555 0.18866 0.24089 0.19097 0.24531 0.19236 C 0.24779 0.19305 0.25039 0.19352 0.25287 0.19421 C 0.25495 0.19491 0.25716 0.1956 0.25925 0.1963 L 0.32031 0.19421 C 0.32214 0.19421 0.32396 0.19305 0.32565 0.19236 L 0.33529 0.18866 C 0.33919 0.18449 0.34102 0.18217 0.34492 0.17893 C 0.34922 0.17569 0.35026 0.17616 0.35352 0.17153 C 0.36406 0.15579 0.35052 0.175 0.35886 0.15995 C 0.36016 0.15787 0.36172 0.15625 0.36315 0.1544 C 0.36354 0.15231 0.36367 0.15023 0.36432 0.14861 C 0.36511 0.1463 0.3668 0.14537 0.36745 0.14282 C 0.36823 0.14005 0.3681 0.13657 0.36849 0.13333 C 0.36914 0.1294 0.36992 0.12569 0.3707 0.12199 C 0.37031 0.10347 0.37018 0.08518 0.36966 0.06667 C 0.36953 0.06342 0.36849 0.06042 0.36849 0.05717 C 0.36849 0.03935 0.36901 0.02153 0.36966 0.00393 C 0.36992 -0.00278 0.37083 -0.00208 0.37396 -0.0037 C 0.37526 -0.0044 0.37813 -0.00556 0.37813 -0.00556 " pathEditMode="relative" ptsTypes="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16. </a:t>
            </a:r>
            <a:r>
              <a:rPr lang="ru-RU" sz="3600" dirty="0"/>
              <a:t>Переложите только одну спичку так, чтобы получилось верное равенство: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392210" y="3512882"/>
            <a:ext cx="1559707" cy="10203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1444166" y="3483786"/>
            <a:ext cx="1559707" cy="102030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1877702" y="3489497"/>
            <a:ext cx="1559707" cy="10203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8716" y="3466738"/>
            <a:ext cx="1559707" cy="102030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858715" y="3504025"/>
            <a:ext cx="1559707" cy="10203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5301948" y="3472366"/>
            <a:ext cx="1559707" cy="10203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5735484" y="3478077"/>
            <a:ext cx="1559707" cy="102030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393102" y="3504025"/>
            <a:ext cx="1559707" cy="102030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8445058" y="3474929"/>
            <a:ext cx="1559707" cy="102030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8878594" y="3480640"/>
            <a:ext cx="1559707" cy="102030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679" y="3322464"/>
            <a:ext cx="1559707" cy="102030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678" y="3707093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14534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1 -0.00579 L 0.00221 -0.00556 C 0.00651 -0.01598 0.0108 -0.02616 0.0151 -0.03635 C 0.01784 -0.0426 0.022 -0.05139 0.02474 -0.05718 L 0.03008 -0.06875 C 0.03242 -0.07361 0.03567 -0.08125 0.03867 -0.08588 C 0.0401 -0.08797 0.04166 -0.08936 0.04297 -0.09144 C 0.04648 -0.09699 0.04661 -0.09954 0.05052 -0.10301 C 0.05221 -0.1044 0.05416 -0.10533 0.05586 -0.10672 C 0.06328 -0.11343 0.05442 -0.10857 0.06328 -0.1125 C 0.0651 -0.11436 0.06666 -0.11806 0.06875 -0.11829 C 0.09219 -0.11968 0.08867 -0.1213 0.10078 -0.10672 C 0.10156 -0.10486 0.10221 -0.10301 0.10299 -0.10116 C 0.10429 -0.09792 0.10625 -0.09514 0.10729 -0.09144 C 0.10807 -0.08866 0.10794 -0.08519 0.10833 -0.08195 C 0.10859 -0.0801 0.10911 -0.07824 0.10937 -0.07639 C 0.10976 -0.07385 0.11015 -0.0713 0.11041 -0.06875 C 0.10976 -0.01227 0.11002 0.04444 0.10833 0.10092 C 0.1082 0.10578 0.10625 0.10972 0.10508 0.11412 C 0.10065 0.13148 0.10351 0.1206 0.09661 0.13703 C 0.08372 0.16759 0.10117 0.13009 0.08685 0.1581 C 0.08281 0.1662 0.08008 0.17407 0.07513 0.18078 C 0.03411 0.23703 0.07604 0.17824 0.04726 0.21134 C 0.04453 0.21458 0.04258 0.2199 0.03971 0.22268 C 0.03646 0.22615 0.03255 0.22731 0.02903 0.23032 C 0.02213 0.23634 0.01549 0.24328 0.00872 0.24953 C 0.00586 0.25208 0.00312 0.25486 0.00013 0.25717 C -0.00339 0.25972 -0.00703 0.2618 -0.01055 0.26458 C -0.01354 0.26689 -0.01628 0.2699 -0.01914 0.27222 C -0.02474 0.27685 -0.02748 0.2787 -0.03308 0.28194 C -0.03828 0.28472 -0.04388 0.28726 -0.04922 0.28935 C -0.05235 0.29074 -0.0556 0.29236 -0.05886 0.29328 C -0.06602 0.29537 -0.07305 0.29537 -0.08021 0.29699 C -0.08425 0.29791 -0.08802 0.3 -0.09206 0.30092 C -0.09662 0.30185 -0.1013 0.30208 -0.10599 0.30277 L -0.13698 0.30648 L -0.30625 0.30277 C -0.32005 0.30231 -0.32018 0.29722 -0.33308 0.29143 C -0.33698 0.28958 -0.34102 0.28912 -0.34492 0.2875 C -0.34922 0.28588 -0.35339 0.28356 -0.35768 0.28194 C -0.3655 0.27847 -0.37018 0.27708 -0.37813 0.2743 L -0.39518 0.26088 C -0.39779 0.25902 -0.40039 0.25764 -0.40274 0.25509 C -0.40521 0.25254 -0.40768 0.24976 -0.41029 0.24745 C -0.41263 0.24537 -0.41524 0.24398 -0.41771 0.24189 C -0.42201 0.23819 -0.4263 0.23426 -0.4306 0.23032 C -0.43268 0.22847 -0.43503 0.22708 -0.43698 0.22476 C -0.45534 0.20301 -0.43255 0.23032 -0.44883 0.20949 C -0.45091 0.20671 -0.45339 0.20486 -0.45521 0.20185 C -0.45768 0.19791 -0.45951 0.19282 -0.46172 0.18842 C -0.46472 0.1824 -0.46524 0.18217 -0.46914 0.17708 C -0.46992 0.17523 -0.47071 0.17338 -0.47136 0.17129 C -0.47253 0.16759 -0.47318 0.16342 -0.47448 0.15995 C -0.47709 0.15324 -0.48021 0.14722 -0.48308 0.14097 C -0.48425 0.13842 -0.48555 0.13611 -0.48633 0.13333 C -0.49545 0.10046 -0.48581 0.13356 -0.49492 0.10648 C -0.49597 0.10347 -0.49675 0.1 -0.49805 0.09699 C -0.49961 0.09351 -0.5017 0.09074 -0.50339 0.0875 C -0.50378 0.08379 -0.5043 0.07986 -0.50456 0.07615 C -0.50495 0.07037 -0.50495 0.06458 -0.5056 0.05902 C -0.50599 0.05555 -0.50716 0.05277 -0.50768 0.04953 C -0.50821 0.04699 -0.50847 0.04444 -0.50886 0.04189 C -0.51159 0.00277 -0.5112 0.01342 -0.50886 -0.05533 C -0.50873 -0.0588 -0.50755 -0.06181 -0.50664 -0.06482 C -0.50469 -0.0713 -0.50209 -0.07732 -0.50026 -0.08403 C -0.49505 -0.10255 -0.50248 -0.07801 -0.48959 -0.10672 C -0.48568 -0.11528 -0.48281 -0.12246 -0.47774 -0.12963 C -0.47591 -0.13218 -0.47409 -0.13449 -0.4724 -0.13727 C -0.47084 -0.13959 -0.46966 -0.14283 -0.4681 -0.14491 C -0.4668 -0.14653 -0.46524 -0.14723 -0.4638 -0.14861 C -0.46198 -0.15047 -0.46016 -0.15232 -0.45847 -0.1544 C -0.45039 -0.16389 -0.45821 -0.15672 -0.44883 -0.16574 C -0.4474 -0.16713 -0.4461 -0.16875 -0.44453 -0.16968 C -0.44284 -0.17061 -0.44089 -0.17084 -0.4392 -0.17153 C -0.43815 -0.17292 -0.43711 -0.17431 -0.43594 -0.17547 C -0.43412 -0.17709 -0.42878 -0.18079 -0.4263 -0.18102 C -0.41914 -0.18218 -0.41198 -0.18241 -0.40482 -0.18287 C -0.38451 -0.19028 -0.38047 -0.19236 -0.34701 -0.18287 C -0.3375 -0.18033 -0.34024 -0.16829 -0.33633 -0.16019 C -0.33542 -0.15834 -0.33412 -0.15787 -0.33308 -0.15625 C -0.33086 -0.15278 -0.32865 -0.14908 -0.3267 -0.14491 C -0.32474 -0.14074 -0.32331 -0.13588 -0.32136 -0.13149 C -0.32005 -0.12871 -0.31823 -0.12686 -0.31706 -0.12385 C -0.31602 -0.12176 -0.31589 -0.11852 -0.31485 -0.11621 C -0.31328 -0.11274 -0.3112 -0.11019 -0.30951 -0.10672 C -0.30716 -0.10186 -0.30313 -0.09144 -0.30313 -0.09121 C -0.30274 -0.08959 -0.30261 -0.0875 -0.30209 -0.08588 C -0.30052 -0.08195 -0.29649 -0.07709 -0.29453 -0.07431 C -0.29349 -0.06991 -0.29219 -0.06551 -0.29128 -0.06111 C -0.29076 -0.05857 -0.29063 -0.05602 -0.29024 -0.05348 C -0.28998 -0.05162 -0.28946 -0.04977 -0.2892 -0.04769 C -0.28867 -0.04468 -0.28867 -0.04121 -0.28815 -0.0382 C -0.2875 -0.03496 -0.28659 -0.03195 -0.28594 -0.02871 C -0.28555 -0.02686 -0.28516 -0.025 -0.2849 -0.02292 C -0.28451 -0.02037 -0.28451 -0.0176 -0.28386 -0.01528 C -0.28308 -0.01297 -0.28151 -0.01181 -0.2806 -0.00973 C -0.27904 -0.00602 -0.27774 -0.00209 -0.2763 0.00185 C -0.27565 0.0037 -0.27513 0.00578 -0.27422 0.0074 C -0.27136 0.0125 -0.26888 0.01851 -0.26563 0.02268 C -0.26276 0.02662 -0.25951 0.02963 -0.25703 0.03426 C -0.25599 0.03611 -0.25508 0.03865 -0.25378 0.03981 C -0.25248 0.0412 -0.25091 0.04097 -0.24948 0.04189 C -0.23933 0.04861 -0.25156 0.04328 -0.23985 0.04745 C -0.23698 0.05 -0.23438 0.0537 -0.23125 0.05509 C -0.22982 0.05578 -0.22839 0.05625 -0.22709 0.05694 C -0.22591 0.05764 -0.22487 0.05856 -0.22383 0.05902 C -0.22201 0.05972 -0.22018 0.06018 -0.21849 0.06088 C -0.21706 0.06134 -0.21563 0.06226 -0.2142 0.06273 C -0.2017 0.06689 -0.20235 0.06643 -0.19063 0.06851 L -0.13594 0.06666 C -0.13373 0.06643 -0.13164 0.06551 -0.12956 0.06458 C -0.12526 0.06296 -0.11667 0.05902 -0.11667 0.05926 C -0.11159 0.05301 -0.1155 0.05648 -0.10912 0.05324 C -0.09779 0.04722 -0.10521 0.04884 -0.08776 0.04375 L -0.07487 0.03981 C -0.07383 0.03935 -0.07279 0.03865 -0.07162 0.03796 C -0.07018 0.03726 -0.06875 0.03726 -0.06732 0.03611 C -0.05222 0.02407 -0.06875 0.03449 -0.05886 0.02847 C -0.05768 0.02662 -0.05677 0.0243 -0.0556 0.02268 C -0.05352 0.0199 -0.05104 0.01828 -0.04922 0.01504 C -0.04805 0.01319 -0.04727 0.01088 -0.04597 0.00949 C -0.04505 0.00833 -0.04375 0.00833 -0.04271 0.0074 C -0.04037 0.00532 -0.03998 0.00439 -0.03841 0.00185 " pathEditMode="relative" rAng="0" ptsTypes="AAAAAAAAA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47" y="643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1</a:t>
            </a:r>
            <a:r>
              <a:rPr lang="en-US" sz="3600" dirty="0" smtClean="0"/>
              <a:t>7</a:t>
            </a:r>
            <a:r>
              <a:rPr lang="ru-RU" sz="3600" dirty="0" smtClean="0"/>
              <a:t>. </a:t>
            </a:r>
            <a:r>
              <a:rPr lang="ru-RU" sz="3600" dirty="0"/>
              <a:t>Переложите </a:t>
            </a:r>
            <a:r>
              <a:rPr lang="ru-RU" sz="3600" dirty="0" smtClean="0"/>
              <a:t>две спички так</a:t>
            </a:r>
            <a:r>
              <a:rPr lang="ru-RU" sz="3600" dirty="0"/>
              <a:t>, чтобы получилось верное равенство: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59552">
            <a:off x="476770" y="3441386"/>
            <a:ext cx="1559707" cy="10203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7125705">
            <a:off x="461795" y="3433494"/>
            <a:ext cx="1559707" cy="10203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59552">
            <a:off x="1325855" y="3439205"/>
            <a:ext cx="1559707" cy="10203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7125705">
            <a:off x="1310880" y="3431313"/>
            <a:ext cx="1559707" cy="10203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3708" y="3379495"/>
            <a:ext cx="1559707" cy="10203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59552">
            <a:off x="3792199" y="3438402"/>
            <a:ext cx="1559707" cy="10203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7125705">
            <a:off x="3777224" y="3430510"/>
            <a:ext cx="1559707" cy="10203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59552">
            <a:off x="4530554" y="3438401"/>
            <a:ext cx="1559707" cy="10203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7125705">
            <a:off x="4964090" y="3444112"/>
            <a:ext cx="1559707" cy="102030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5817" y="3379495"/>
            <a:ext cx="1559707" cy="10203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6135816" y="3416782"/>
            <a:ext cx="1559707" cy="10203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6759" y="3162226"/>
            <a:ext cx="1559707" cy="102030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6758" y="3546855"/>
            <a:ext cx="1559707" cy="102030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59552">
            <a:off x="10170127" y="3410143"/>
            <a:ext cx="1559707" cy="102030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7125705">
            <a:off x="10155152" y="3402251"/>
            <a:ext cx="1559707" cy="102030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7176737" y="3429582"/>
            <a:ext cx="1559707" cy="102030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7593493" y="3429582"/>
            <a:ext cx="1559707" cy="102030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59552">
            <a:off x="7167718" y="3424798"/>
            <a:ext cx="1559707" cy="102030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7125705">
            <a:off x="7601254" y="3430509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72103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48148E-6 L 5E-6 1.48148E-6 C -0.00077 -0.00834 -0.0013 -0.01667 -0.00221 -0.02477 C -0.0026 -0.02824 -0.00443 -0.03565 -0.00547 -0.0382 C -0.00664 -0.04144 -0.00846 -0.04422 -0.00977 -0.04769 C -0.01133 -0.05209 -0.01185 -0.05718 -0.01393 -0.06112 C -0.01563 -0.06389 -0.01771 -0.06574 -0.0194 -0.06852 C -0.03672 -0.09954 -0.01537 -0.06343 -0.02787 -0.08959 C -0.02878 -0.09121 -0.03008 -0.09213 -0.03112 -0.09329 C -0.03255 -0.09514 -0.03412 -0.09699 -0.03542 -0.09908 C -0.03971 -0.10556 -0.03776 -0.10487 -0.04297 -0.11042 C -0.04492 -0.11274 -0.04727 -0.11412 -0.04935 -0.11621 C -0.05052 -0.11737 -0.05143 -0.11899 -0.0526 -0.12014 C -0.0556 -0.12269 -0.05938 -0.12408 -0.06224 -0.12755 C -0.06445 -0.13056 -0.06641 -0.13426 -0.06862 -0.13727 C -0.0737 -0.14375 -0.07487 -0.14283 -0.08047 -0.14862 C -0.08268 -0.15093 -0.08464 -0.15394 -0.08685 -0.15625 C -0.08919 -0.15857 -0.09193 -0.15996 -0.0944 -0.16204 C -0.09649 -0.16366 -0.09857 -0.16598 -0.10078 -0.1676 C -0.10247 -0.16899 -0.10443 -0.16991 -0.10612 -0.17153 C -0.1224 -0.18496 -0.11146 -0.17616 -0.12227 -0.18658 C -0.12904 -0.19329 -0.12409 -0.18774 -0.1319 -0.19422 C -0.1362 -0.19792 -0.1401 -0.20301 -0.14466 -0.20579 C -0.15938 -0.21436 -0.1444 -0.20487 -0.15547 -0.21343 C -0.15899 -0.21598 -0.16276 -0.21783 -0.16615 -0.22107 C -0.16823 -0.22292 -0.17031 -0.22524 -0.17253 -0.22662 C -0.18841 -0.2375 -0.1806 -0.23149 -0.18971 -0.23612 C -0.19076 -0.23681 -0.1918 -0.23774 -0.19297 -0.2382 C -0.19505 -0.23889 -0.19727 -0.23936 -0.19935 -0.24005 C -0.20274 -0.24237 -0.20547 -0.24491 -0.20899 -0.24561 C -0.2125 -0.24653 -0.21615 -0.24676 -0.21966 -0.24769 C -0.24336 -0.25324 -0.22396 -0.24954 -0.23906 -0.25324 L -0.25508 -0.25718 C -0.26667 -0.25996 -0.25833 -0.25811 -0.26901 -0.26088 C -0.27149 -0.26158 -0.27396 -0.26227 -0.27656 -0.26274 C -0.29792 -0.26227 -0.3194 -0.26274 -0.34076 -0.26088 C -0.3431 -0.26065 -0.34505 -0.25834 -0.34727 -0.25718 C -0.35 -0.25579 -0.353 -0.25463 -0.35573 -0.25324 C -0.35833 -0.25209 -0.36081 -0.25093 -0.36328 -0.24954 C -0.3655 -0.24838 -0.36758 -0.24676 -0.36966 -0.24561 C -0.37188 -0.24468 -0.37396 -0.24445 -0.37617 -0.24375 C -0.38372 -0.23496 -0.37409 -0.24514 -0.38477 -0.2382 C -0.38594 -0.23727 -0.38685 -0.23542 -0.38789 -0.23426 C -0.39076 -0.23149 -0.39401 -0.2301 -0.39649 -0.22662 C -0.39792 -0.22477 -0.39922 -0.22269 -0.40078 -0.22107 C -0.40208 -0.21945 -0.40378 -0.21875 -0.40508 -0.21713 C -0.40625 -0.21551 -0.40716 -0.2132 -0.40833 -0.21135 C -0.40925 -0.20996 -0.41055 -0.20903 -0.41146 -0.20764 C -0.41302 -0.20533 -0.41419 -0.20232 -0.41576 -0.2 C -0.41888 -0.19537 -0.42227 -0.19121 -0.42539 -0.18658 C -0.42682 -0.18473 -0.42865 -0.18334 -0.42969 -0.18102 C -0.43112 -0.17778 -0.43229 -0.17431 -0.43399 -0.17153 C -0.43997 -0.16158 -0.44258 -0.1588 -0.44792 -0.15232 C -0.45039 -0.14676 -0.45365 -0.14167 -0.45547 -0.13519 C -0.4582 -0.1257 -0.45664 -0.1301 -0.45977 -0.12199 C -0.46237 -0.09838 -0.46081 -0.10903 -0.46406 -0.08959 C -0.46432 -0.08264 -0.46458 -0.07547 -0.4651 -0.06852 C -0.46537 -0.06551 -0.46589 -0.06227 -0.46615 -0.05903 C -0.46693 -0.05024 -0.46758 -0.04144 -0.46823 -0.03241 C -0.46693 -0.00255 -0.46628 0.02731 -0.46406 0.05717 C -0.46367 0.06134 -0.46185 0.06458 -0.46081 0.06851 C -0.45964 0.07291 -0.45872 0.07754 -0.45755 0.08171 C -0.45482 0.09213 -0.45143 0.10277 -0.44792 0.11226 C -0.44649 0.1162 -0.44518 0.12013 -0.44362 0.12361 C -0.44089 0.13032 -0.43763 0.13588 -0.43503 0.14282 C -0.4319 0.15115 -0.43372 0.14652 -0.42969 0.15601 C -0.42943 0.1581 -0.4293 0.16018 -0.42865 0.1618 C -0.42643 0.16666 -0.42109 0.17523 -0.42109 0.17523 C -0.41901 0.18287 -0.41758 0.18958 -0.41263 0.19421 C -0.4112 0.19537 -0.40964 0.19629 -0.40833 0.19791 C -0.40703 0.19953 -0.40625 0.20185 -0.40508 0.2037 C -0.40104 0.20995 -0.39141 0.22245 -0.38789 0.22453 C -0.38073 0.22893 -0.3819 0.22754 -0.37513 0.23426 C -0.37253 0.23657 -0.37018 0.23935 -0.36758 0.24166 C -0.36341 0.2456 -0.35352 0.25416 -0.34935 0.25694 C -0.34297 0.26111 -0.33646 0.26458 -0.33008 0.26851 C -0.31524 0.27754 -0.31341 0.28078 -0.29466 0.2875 C -0.29115 0.28865 -0.2875 0.28981 -0.28399 0.2912 C -0.28034 0.29282 -0.27695 0.2956 -0.27331 0.29699 C -0.27018 0.29814 -0.2668 0.29814 -0.26367 0.29884 C -0.2612 0.29953 -0.25859 0.30023 -0.25612 0.30092 C -0.23216 0.29953 -0.2082 0.30023 -0.18438 0.29699 C -0.17917 0.29629 -0.17435 0.29166 -0.1694 0.28935 C -0.16589 0.28773 -0.16224 0.28703 -0.15859 0.28564 C -0.14362 0.27893 -0.16198 0.28495 -0.14362 0.27407 C -0.14258 0.27361 -0.14141 0.27314 -0.14037 0.27222 C -0.13672 0.26875 -0.13333 0.26458 -0.12969 0.26088 C -0.12787 0.25902 -0.12617 0.25671 -0.12435 0.25509 C -0.11615 0.24791 -0.12018 0.25092 -0.11263 0.2456 C -0.10495 0.23217 -0.11458 0.24838 -0.10404 0.23426 C -0.09766 0.22569 -0.1043 0.23009 -0.09649 0.22662 C -0.09258 0.21967 -0.09375 0.22129 -0.08893 0.21504 C -0.08685 0.2125 -0.0832 0.20879 -0.08151 0.20555 C -0.07409 0.19236 -0.08711 0.2081 -0.07396 0.19421 C -0.07292 0.19027 -0.07227 0.18611 -0.07083 0.18263 C -0.06862 0.17777 -0.06524 0.17453 -0.06328 0.16944 C -0.06042 0.1618 -0.06224 0.16504 -0.05794 0.15995 C -0.05456 0.14791 -0.05716 0.15625 -0.0526 0.14467 C -0.05182 0.14282 -0.0513 0.14074 -0.05039 0.13888 C -0.04948 0.1368 -0.04805 0.13541 -0.04727 0.13333 C -0.04622 0.13101 -0.04583 0.12801 -0.04505 0.12569 C -0.0444 0.12361 -0.04362 0.12176 -0.04297 0.1199 C -0.04258 0.11736 -0.04245 0.11458 -0.0418 0.11226 C -0.04076 0.10763 -0.03841 0.10439 -0.03646 0.10092 C -0.03581 0.09768 -0.03542 0.09421 -0.03438 0.09143 C -0.02839 0.07453 -0.03346 0.09606 -0.02904 0.07986 C -0.02852 0.07801 -0.02878 0.07569 -0.02787 0.0743 C -0.02682 0.07222 -0.02513 0.07176 -0.0237 0.07037 C -0.02292 0.06851 -0.02214 0.06666 -0.02149 0.06458 C -0.01875 0.05509 -0.02292 0.05949 -0.01615 0.04745 C -0.01341 0.04259 -0.0099 0.03726 -0.00859 0.03032 C -0.00794 0.02662 -0.00703 0.02291 -0.00651 0.01898 C -0.00612 0.01643 -0.00508 0.00833 -0.0043 0.00555 C -0.00417 0.00486 -0.00077 0.00092 5E-6 1.48148E-6 Z " pathEditMode="relative" ptsTypes="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7.40741E-6 L -5E-6 -7.40741E-6 L 0.01172 -0.00394 C 0.01459 -0.00463 0.02253 -0.00649 0.02565 -0.00764 C 0.03399 -0.01112 0.03151 -0.01065 0.03855 -0.01528 C 0.04063 -0.01667 0.04284 -0.0176 0.04493 -0.01922 C 0.04857 -0.02153 0.05209 -0.02454 0.05573 -0.02663 C 0.05782 -0.02801 0.06003 -0.02894 0.06211 -0.03056 C 0.06355 -0.03149 0.06498 -0.03311 0.06641 -0.03426 C 0.0681 -0.03565 0.06993 -0.03681 0.07175 -0.0382 C 0.07839 -0.05001 0.07357 -0.0426 0.08776 -0.05533 L 0.09206 -0.05903 C 0.09349 -0.06042 0.09519 -0.06112 0.09636 -0.06297 C 0.09779 -0.06482 0.09909 -0.06713 0.10065 -0.06852 C 0.1017 -0.06968 0.10287 -0.06945 0.10391 -0.07061 C 0.10795 -0.07454 0.11185 -0.07894 0.11563 -0.0838 C 0.12435 -0.09491 0.12019 -0.09213 0.12748 -0.09538 C 0.13008 -0.09838 0.13347 -0.10255 0.13607 -0.10487 C 0.1418 -0.10996 0.13685 -0.10255 0.14349 -0.11042 C 0.14649 -0.11413 0.1487 -0.11991 0.15209 -0.122 C 0.15586 -0.12408 0.15704 -0.12454 0.16068 -0.12963 C 0.16263 -0.13241 0.16446 -0.13565 0.16602 -0.13913 C 0.16771 -0.1426 0.1681 -0.14815 0.17032 -0.15047 L 0.17565 -0.15626 C 0.17813 -0.16204 0.18099 -0.16737 0.18321 -0.17338 C 0.18386 -0.17524 0.18477 -0.17709 0.18529 -0.17917 C 0.1862 -0.18218 0.18685 -0.18542 0.1875 -0.18866 C 0.18829 -0.19352 0.18894 -0.19885 0.18959 -0.20394 L 0.19076 -0.21158 C 0.19037 -0.22732 0.19089 -0.24329 0.18959 -0.25903 C 0.18946 -0.26181 0.18724 -0.26251 0.18646 -0.26482 C 0.18438 -0.27084 0.18386 -0.27871 0.18099 -0.2838 C 0.17891 -0.28774 0.17631 -0.29075 0.17461 -0.29538 C 0.17396 -0.29723 0.17344 -0.29931 0.17253 -0.30093 C 0.17058 -0.3044 0.16068 -0.31251 0.16068 -0.31251 C 0.15925 -0.31297 0.15782 -0.31343 0.15638 -0.31436 C 0.15495 -0.31528 0.15365 -0.3169 0.15209 -0.31806 C 0.15105 -0.31899 0.15 -0.31945 0.14896 -0.31991 C 0.12396 -0.31876 0.09883 -0.31852 0.07383 -0.31621 C 0.07227 -0.31598 0.0711 -0.31343 0.06967 -0.31251 C 0.06823 -0.31158 0.0668 -0.31112 0.06537 -0.31042 C 0.06394 -0.30857 0.06224 -0.30695 0.06107 -0.30487 C 0.05391 -0.29213 0.0642 -0.30533 0.05573 -0.29538 C 0.05456 -0.29213 0.05365 -0.28889 0.05248 -0.28565 C 0.05144 -0.28311 0.05 -0.28102 0.04922 -0.27801 C 0.04818 -0.27431 0.04558 -0.25672 0.04493 -0.25348 C 0.04427 -0.24954 0.04349 -0.24584 0.04284 -0.2419 C 0.04245 -0.23936 0.04219 -0.23681 0.0418 -0.23426 C 0.04115 -0.23056 0.04011 -0.22686 0.03959 -0.22292 C 0.03907 -0.21922 0.03894 -0.21528 0.03855 -0.21158 C 0.03959 -0.18727 0.03998 -0.1632 0.0418 -0.13913 C 0.04206 -0.13426 0.04375 -0.1301 0.04493 -0.1257 C 0.05131 -0.10163 0.04701 -0.11922 0.05352 -0.09723 C 0.05808 -0.08195 0.05899 -0.07524 0.0642 -0.06297 C 0.06628 -0.05834 0.06875 -0.0544 0.07071 -0.04954 C 0.07201 -0.04607 0.0724 -0.04144 0.07383 -0.0382 C 0.07605 -0.03357 0.07904 -0.03079 0.08138 -0.02663 C 0.08308 -0.02385 0.08802 -0.00973 0.08894 -0.00764 C 0.08972 -0.00556 0.09336 0.00254 0.09427 0.00555 C 0.09545 0.00995 0.09636 0.01458 0.09753 0.01898 C 0.09818 0.02152 0.09896 0.02407 0.09961 0.02662 C 0.1017 0.0412 0.09922 0.02731 0.10391 0.04374 C 0.10521 0.04837 0.10495 0.05208 0.10599 0.05717 C 0.10664 0.05972 0.10743 0.06203 0.10821 0.06458 C 0.11094 0.08888 0.1073 0.06273 0.11146 0.07986 C 0.11198 0.0824 0.11211 0.08495 0.1125 0.08749 C 0.11472 0.10115 0.11237 0.08333 0.11459 0.10277 C 0.11355 0.13449 0.11368 0.16643 0.11146 0.19791 C 0.11107 0.20208 0.10834 0.20416 0.10717 0.20763 C 0.09935 0.22939 0.11511 0.19351 0.10287 0.21898 C 0.1017 0.22129 0.10079 0.2243 0.09961 0.22662 C 0.09727 0.23124 0.09427 0.23495 0.09206 0.23981 C 0.09063 0.24305 0.0892 0.24606 0.08776 0.24953 C 0.08711 0.25115 0.08659 0.25347 0.08568 0.25509 C 0.0849 0.25648 0.07904 0.26481 0.07709 0.26666 C 0.07539 0.26805 0.07123 0.26967 0.06967 0.27037 C 0.05886 0.27592 0.07552 0.26828 0.06211 0.2743 C 0.05 0.27361 0.03776 0.27407 0.02565 0.27222 C 0.02331 0.27199 0.02123 0.26574 0.02032 0.26273 C 0.01954 0.26018 0.01901 0.25763 0.01823 0.25509 C 0.01485 0.24537 0.01355 0.24282 0.00964 0.23425 C 0.0043 0.19629 0.01094 0.23495 0.0043 0.21134 C 0.00365 0.20902 0.00365 0.20624 0.00313 0.2037 C 0.00105 0.19143 0.00196 0.1949 -0.00118 0.18657 L -0.00326 0.17523 C -0.00365 0.17314 -0.00404 0.17129 -0.0043 0.16944 C -0.00574 0.15995 -0.00495 0.16435 -0.00652 0.15601 C -0.00847 0.12453 -0.0086 0.12962 -0.00652 0.08194 C -0.00626 0.07615 -0.00443 0.06712 -0.00326 0.06087 C -0.00287 0.05578 -0.00274 0.05069 -0.00222 0.0456 C -0.0017 0.04166 -0.0004 0.03819 -5E-6 0.03425 C 0.0017 0.0162 0.00012 0.0155 0.00209 -7.40741E-6 C 0.00222 -0.00139 0.00287 -0.00255 -5E-6 -7.40741E-6 Z " pathEditMode="relative" ptsTypes="AAAAAAAAAAAAAAAAAAAAAAAAAAAAAAAAAAAAAAAAAAAAAAAAAAAAAAAAAAAAAAAAAAAAAAAAAAAAAAAAAAAAAAAAAAAAA">
                                      <p:cBhvr>
                                        <p:cTn id="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18. </a:t>
            </a:r>
            <a:r>
              <a:rPr lang="ru-RU" sz="3600" dirty="0"/>
              <a:t>Переложите только одну спичку так, чтобы получилось верное равенство: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2942" y="3605647"/>
            <a:ext cx="1559707" cy="10203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222" y="3358168"/>
            <a:ext cx="1559707" cy="10203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991650" y="3604719"/>
            <a:ext cx="1559707" cy="102030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2166319" y="3599009"/>
            <a:ext cx="1559707" cy="10203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2151344" y="3591117"/>
            <a:ext cx="1559707" cy="102030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343706" y="3610270"/>
            <a:ext cx="1559707" cy="102030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412975" y="3619248"/>
            <a:ext cx="1559707" cy="102030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221" y="3742797"/>
            <a:ext cx="1559707" cy="102030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025237" y="3599968"/>
            <a:ext cx="1559707" cy="102030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582941" y="3642934"/>
            <a:ext cx="1559707" cy="102030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8077193" y="3570872"/>
            <a:ext cx="1559707" cy="102030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8510729" y="3576583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2270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-0.01019 L 0.00417 -0.00996 C 0.0069 -0.01528 0.00964 -0.0206 0.01263 -0.02547 C 0.01393 -0.02755 0.01537 -0.02986 0.01693 -0.03125 C 0.01901 -0.03264 0.02123 -0.03241 0.02344 -0.0331 C 0.02552 -0.03496 0.02761 -0.03704 0.02982 -0.03866 C 0.03334 -0.04144 0.0375 -0.04236 0.0405 -0.0463 C 0.0517 -0.06135 0.03503 -0.03982 0.0556 -0.06158 C 0.07227 -0.0794 0.0513 -0.05741 0.06524 -0.07107 C 0.06706 -0.07292 0.06875 -0.075 0.07058 -0.07685 C 0.07266 -0.07894 0.07487 -0.08033 0.07696 -0.08264 C 0.07852 -0.08426 0.07969 -0.08658 0.08125 -0.0882 C 0.08334 -0.09051 0.08555 -0.0919 0.08763 -0.09398 C 0.09024 -0.09653 0.09258 -0.09931 0.09518 -0.10162 C 0.09831 -0.1044 0.1017 -0.10625 0.10482 -0.10926 C 0.12175 -0.12547 0.11862 -0.12523 0.13164 -0.13588 C 0.15 -0.15093 0.14714 -0.14792 0.16589 -0.16065 C 0.16589 -0.16042 0.17657 -0.16829 0.17657 -0.16806 C 0.17943 -0.17084 0.18321 -0.17454 0.18633 -0.17593 C 0.18841 -0.17685 0.19063 -0.17709 0.19271 -0.17778 C 0.19558 -0.17894 0.19844 -0.18033 0.2013 -0.18172 C 0.20274 -0.18218 0.2043 -0.18241 0.2056 -0.18357 C 0.21276 -0.18982 0.20677 -0.18542 0.2142 -0.18935 C 0.21849 -0.19144 0.22071 -0.19352 0.22487 -0.19491 C 0.22735 -0.19584 0.22982 -0.19607 0.23229 -0.19676 C 0.24466 -0.20023 0.23268 -0.19769 0.24948 -0.2007 C 0.33399 -0.2507 0.4319 -0.24885 0.51628 -0.19885 C 0.5181 -0.1963 0.51979 -0.19329 0.52162 -0.19121 C 0.52266 -0.19005 0.52396 -0.19051 0.52487 -0.18935 C 0.52657 -0.18704 0.52761 -0.18403 0.52917 -0.18172 C 0.53164 -0.17801 0.53646 -0.17431 0.5388 -0.17199 C 0.54063 -0.16829 0.54232 -0.16435 0.54414 -0.16065 C 0.54623 -0.15672 0.54896 -0.15371 0.55065 -0.14931 L 0.55495 -0.13773 C 0.5556 -0.13588 0.55651 -0.13426 0.55703 -0.13218 C 0.55808 -0.12824 0.55925 -0.12454 0.56029 -0.1206 C 0.56068 -0.11875 0.56081 -0.11667 0.56133 -0.11505 C 0.56498 -0.10347 0.5655 -0.10625 0.56771 -0.09584 C 0.57162 -0.07871 0.56758 -0.08982 0.57305 -0.07685 C 0.57344 -0.07431 0.57357 -0.07176 0.57422 -0.06922 C 0.57474 -0.06713 0.57565 -0.06551 0.5763 -0.06343 C 0.57787 -0.0588 0.57969 -0.05139 0.5806 -0.0463 C 0.58112 -0.04398 0.58138 -0.04144 0.58164 -0.03866 C 0.58203 -0.03565 0.58216 -0.03218 0.58282 -0.02917 C 0.58321 -0.02709 0.58438 -0.0257 0.5849 -0.02361 C 0.59375 0.01203 0.58021 -0.03449 0.59024 -0.00255 C 0.59258 0.00486 0.59245 0.00463 0.59349 0.01273 C 0.59453 0.02153 0.59675 0.03935 0.59675 0.03958 C 0.59597 0.05254 0.59545 0.06597 0.59453 0.0794 C 0.5944 0.08194 0.59401 0.08449 0.59349 0.08703 C 0.59219 0.09213 0.59063 0.09699 0.5892 0.10208 C 0.58841 0.10463 0.58802 0.10764 0.58698 0.10972 C 0.58594 0.11227 0.58464 0.11458 0.58386 0.11736 C 0.5806 0.12801 0.58321 0.12477 0.57956 0.13264 C 0.57852 0.13472 0.57722 0.13611 0.5763 0.13842 C 0.57513 0.14143 0.57409 0.14467 0.57305 0.14791 C 0.57266 0.14977 0.57266 0.15208 0.57201 0.1537 C 0.57084 0.15648 0.56914 0.15856 0.56771 0.16111 C 0.56211 0.17245 0.56719 0.16574 0.56133 0.17268 C 0.56055 0.17523 0.56016 0.17801 0.55912 0.18032 C 0.55834 0.18194 0.55703 0.18264 0.55599 0.18403 C 0.55417 0.18657 0.55235 0.18912 0.55065 0.19166 C 0.54987 0.19421 0.54961 0.19722 0.54844 0.1993 C 0.54662 0.20254 0.54427 0.20463 0.54206 0.20694 C 0.5349 0.21481 0.53672 0.21319 0.53125 0.21643 C 0.52995 0.21898 0.52878 0.22222 0.52709 0.22407 C 0.51966 0.23148 0.51706 0.23148 0.5099 0.23356 C 0.50664 0.23657 0.50378 0.23935 0.50026 0.2412 C 0.4974 0.24282 0.4944 0.24305 0.49167 0.24514 C 0.48985 0.24629 0.48815 0.24791 0.48633 0.24884 C 0.48425 0.24977 0.48203 0.25 0.47982 0.25069 C 0.47839 0.25115 0.47709 0.25208 0.47565 0.25254 C 0.47422 0.25393 0.47279 0.25555 0.47136 0.25648 C 0.46732 0.25903 0.46094 0.25949 0.45742 0.26018 C 0.44063 0.26389 0.46068 0.26088 0.43386 0.26412 C 0.41563 0.26875 0.4362 0.26389 0.40052 0.26782 C 0.39766 0.26828 0.39492 0.26921 0.39206 0.2699 L 0.1905 0.26597 C 0.18724 0.26597 0.18412 0.26365 0.18086 0.26227 C 0.14545 0.24467 0.17123 0.25926 0.14987 0.2412 C 0.14636 0.23819 0.14258 0.2368 0.13907 0.23356 C 0.11953 0.21504 0.11328 0.20671 0.09727 0.17847 C 0.09115 0.16736 0.08646 0.15995 0.08125 0.14791 C 0.07969 0.14421 0.07813 0.14051 0.07696 0.13657 C 0.07396 0.12662 0.07331 0.12037 0.07162 0.10972 C 0.07123 0.10463 0.07097 0.09953 0.07058 0.09467 C 0.07018 0.09004 0.0694 0.08565 0.06953 0.08125 C 0.07018 0.02523 0.06953 -0.03079 0.07266 -0.08635 C 0.07318 -0.09468 0.07761 -0.10047 0.08021 -0.10741 C 0.08164 -0.11111 0.08268 -0.11551 0.08451 -0.11875 C 0.09102 -0.13033 0.09427 -0.13704 0.10274 -0.14722 L 0.11667 -0.16459 C 0.1211 -0.16991 0.12852 -0.17917 0.13373 -0.18357 C 0.14206 -0.19051 0.15078 -0.19722 0.15951 -0.20255 C 0.16263 -0.20463 0.16589 -0.20625 0.16914 -0.20834 C 0.17201 -0.21019 0.17487 -0.21181 0.17774 -0.21389 C 0.1806 -0.21621 0.18321 -0.21968 0.18633 -0.22153 C 0.18933 -0.22361 0.19271 -0.22385 0.19597 -0.22547 C 0.19883 -0.22685 0.20157 -0.2294 0.20443 -0.23125 C 0.2069 -0.23264 0.20951 -0.23334 0.21198 -0.23496 C 0.23425 -0.24885 0.22214 -0.24398 0.23451 -0.24838 C 0.23633 -0.24954 0.23802 -0.25116 0.23985 -0.25209 C 0.24336 -0.25371 0.25052 -0.25579 0.25052 -0.25556 C 0.26706 -0.25347 0.2836 -0.25278 0.29987 -0.24838 C 0.3069 -0.2463 0.31341 -0.24074 0.32018 -0.23681 C 0.3267 -0.2331 0.33321 -0.22986 0.33946 -0.22547 C 0.35274 -0.21621 0.34675 -0.2176 0.35768 -0.20834 C 0.36341 -0.20347 0.36914 -0.19931 0.37487 -0.19491 C 0.37735 -0.19306 0.38021 -0.19213 0.38242 -0.18935 C 0.3849 -0.18611 0.38737 -0.1831 0.38985 -0.17963 C 0.39167 -0.17732 0.39336 -0.17454 0.39518 -0.17199 C 0.39688 -0.16991 0.39883 -0.16852 0.40052 -0.16644 C 0.40352 -0.16273 0.40625 -0.1588 0.40912 -0.15486 C 0.40912 -0.15463 0.41771 -0.14352 0.41771 -0.14329 C 0.41875 -0.14097 0.41979 -0.1382 0.42097 -0.13588 C 0.42331 -0.13102 0.42761 -0.12431 0.4306 -0.1206 C 0.4319 -0.11898 0.43347 -0.11806 0.4349 -0.1169 C 0.43594 -0.11505 0.43711 -0.1132 0.43815 -0.11111 C 0.43959 -0.1081 0.44076 -0.1044 0.44232 -0.10162 C 0.44362 -0.09931 0.44545 -0.09815 0.44662 -0.09584 C 0.44792 -0.09375 0.4487 -0.09074 0.44987 -0.0882 C 0.45091 -0.08635 0.45222 -0.08472 0.45313 -0.08264 C 0.45404 -0.08033 0.45443 -0.07732 0.45521 -0.075 C 0.45808 -0.0669 0.45782 -0.06806 0.46172 -0.06343 C 0.46459 -0.04792 0.45951 -0.07199 0.46914 -0.0463 C 0.47214 -0.03843 0.47071 -0.04283 0.47344 -0.0331 C 0.47461 -0.00949 0.47448 -0.01783 0.47448 -0.00834 " pathEditMode="relative" rAng="0" ptsTypes="AAAAAAAAAAAAA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22" y="171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1. </a:t>
            </a:r>
            <a:r>
              <a:rPr lang="ru-RU" sz="3600" dirty="0"/>
              <a:t>Переложите</a:t>
            </a:r>
            <a:r>
              <a:rPr lang="ru-RU" sz="3600" dirty="0" smtClean="0"/>
              <a:t> только одну спичку так, чтобы получилось верное равенство:</a:t>
            </a:r>
            <a:endParaRPr lang="ru-RU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29975" y="2951840"/>
            <a:ext cx="1559707" cy="102030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29975" y="4511547"/>
            <a:ext cx="1559707" cy="102030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894" y="2223000"/>
            <a:ext cx="1559707" cy="102030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312082" y="4495020"/>
            <a:ext cx="1559707" cy="10203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695974" y="3543817"/>
            <a:ext cx="1559707" cy="102030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186507" y="4615035"/>
            <a:ext cx="1559707" cy="10203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551315" y="4511548"/>
            <a:ext cx="1559707" cy="10203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960184" y="2951839"/>
            <a:ext cx="1559707" cy="102030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206101" y="3050006"/>
            <a:ext cx="1559707" cy="102030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894" y="3766182"/>
            <a:ext cx="1559707" cy="102030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5973" y="3543817"/>
            <a:ext cx="1559707" cy="102030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5546" y="2223000"/>
            <a:ext cx="1559707" cy="102030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5750" y="3799191"/>
            <a:ext cx="1559707" cy="102030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5749" y="5221676"/>
            <a:ext cx="1559707" cy="102030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0615" y="3046986"/>
            <a:ext cx="1559707" cy="102030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0615" y="3868212"/>
            <a:ext cx="1559707" cy="102030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4939" y="2224078"/>
            <a:ext cx="1559707" cy="102030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1117" y="5435261"/>
            <a:ext cx="1559707" cy="102030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1868" y="3886935"/>
            <a:ext cx="1559707" cy="102030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0679852" y="3038634"/>
            <a:ext cx="1559707" cy="102030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570908" y="2951840"/>
            <a:ext cx="1559707" cy="102030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0695198" y="4666789"/>
            <a:ext cx="1559707" cy="102030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375234" y="2962142"/>
            <a:ext cx="1559707" cy="102030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375234" y="4527948"/>
            <a:ext cx="1559707" cy="102030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878" y="5231074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545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29 -0.01922 L -0.00429 -0.01898 C 0.00078 -0.01366 0.00586 -0.00787 0.01107 -0.00232 C 0.01263 -0.0007 0.01446 2.22222E-6 0.01589 0.00185 C 0.01719 0.0037 0.01797 0.00671 0.0194 0.00833 C 0.0224 0.01157 0.02604 0.01319 0.02904 0.01666 C 0.03138 0.01944 0.03399 0.02176 0.03607 0.02523 C 0.03763 0.02754 0.03802 0.03171 0.03972 0.03356 C 0.04219 0.03634 0.04531 0.03611 0.04805 0.03796 C 0.05365 0.04166 0.05925 0.04583 0.06472 0.05046 C 0.09128 0.0743 0.06029 0.04768 0.08138 0.06319 C 0.08386 0.06504 0.08607 0.06782 0.08854 0.06967 C 0.09245 0.07268 0.09649 0.07523 0.10039 0.07801 C 0.10235 0.0794 0.1043 0.08148 0.10638 0.08241 C 0.11706 0.08703 0.10404 0.08125 0.12188 0.08866 C 0.13281 0.09305 0.11979 0.08842 0.13255 0.09282 C 0.13412 0.09421 0.13568 0.09583 0.13737 0.09722 C 0.14414 0.10231 0.1543 0.10185 0.1599 0.10347 C 0.16237 0.10416 0.16472 0.10463 0.16706 0.10555 C 0.16862 0.10625 0.17018 0.10741 0.17188 0.10764 C 0.17617 0.10879 0.1806 0.10903 0.1849 0.10972 C 0.18776 0.11041 0.1905 0.11111 0.19323 0.11203 C 0.19531 0.1125 0.19727 0.11366 0.19922 0.11412 C 0.20482 0.11504 0.21029 0.11551 0.21589 0.1162 C 0.23229 0.12338 0.20235 0.11041 0.23021 0.12037 C 0.23503 0.12199 0.23959 0.125 0.2444 0.12685 C 0.24805 0.12801 0.25156 0.12801 0.25521 0.12893 C 0.26667 0.13171 0.25547 0.12986 0.26823 0.13518 C 0.27097 0.13634 0.27383 0.13657 0.27656 0.13727 C 0.27774 0.13796 0.27891 0.13912 0.28021 0.13935 C 0.31797 0.1493 0.31498 0.14606 0.36237 0.14791 C 0.37201 0.15648 0.36563 0.15208 0.38373 0.15416 L 0.40404 0.15648 L 0.52774 0.15416 C 0.52982 0.15416 0.53177 0.15254 0.53373 0.15208 C 0.53724 0.15116 0.54089 0.15069 0.5444 0.15 L 0.57422 0.14583 C 0.60547 0.14097 0.56211 0.14653 0.60404 0.14166 C 0.62188 0.13241 0.61524 0.13634 0.62422 0.13102 C 0.63229 0.11666 0.62292 0.13102 0.63255 0.12245 C 0.63516 0.12014 0.63724 0.11666 0.63972 0.11412 C 0.64128 0.1125 0.64284 0.11111 0.6444 0.10972 C 0.64571 0.10764 0.64675 0.10532 0.64805 0.10347 C 0.64909 0.10185 0.65065 0.10092 0.65156 0.0993 C 0.66042 0.08356 0.65209 0.09259 0.66107 0.08449 C 0.66198 0.08241 0.66263 0.08009 0.66354 0.07801 C 0.66459 0.07569 0.66615 0.0743 0.66706 0.07176 C 0.66784 0.06991 0.66771 0.06736 0.66823 0.06528 C 0.66927 0.06227 0.67084 0.05995 0.67188 0.05694 C 0.67279 0.05416 0.67331 0.05116 0.67422 0.04838 C 0.675 0.04629 0.67578 0.04421 0.67656 0.04213 C 0.67696 0.03935 0.67722 0.03634 0.67774 0.03356 C 0.67839 0.03125 0.68021 0.02986 0.68021 0.02731 C 0.68021 -0.02222 0.67852 -0.07153 0.67774 -0.12084 C 0.67643 -0.21713 0.68633 -0.18797 0.67422 -0.22037 C 0.67357 -0.22454 0.67292 -0.23079 0.67188 -0.23519 C 0.6711 -0.23797 0.67005 -0.24074 0.6694 -0.24352 C 0.66433 -0.26713 0.6694 -0.25787 0.66107 -0.26898 C 0.65482 -0.29144 0.66289 -0.26621 0.65521 -0.28172 C 0.65287 -0.28611 0.65156 -0.2919 0.64922 -0.29653 C 0.64701 -0.3007 0.64258 -0.30579 0.63972 -0.30926 C 0.63893 -0.31134 0.63854 -0.31435 0.63737 -0.31551 C 0.63555 -0.31736 0.63334 -0.31667 0.63138 -0.31759 C 0.6293 -0.31875 0.62735 -0.32014 0.62539 -0.32176 C 0.62409 -0.32292 0.62318 -0.32523 0.62188 -0.32616 C 0.61641 -0.3294 0.6155 -0.32639 0.61107 -0.33033 C 0.6099 -0.33148 0.60886 -0.33334 0.60755 -0.33449 C 0.60508 -0.33681 0.60026 -0.33797 0.59805 -0.33889 C 0.59414 -0.34236 0.5905 -0.34607 0.58607 -0.34722 L 0.57904 -0.34931 C 0.56914 -0.35533 0.58477 -0.34607 0.56706 -0.35579 C 0.56472 -0.35695 0.56237 -0.35903 0.5599 -0.35996 C 0.55443 -0.36181 0.5487 -0.36181 0.54323 -0.36412 C 0.53216 -0.36922 0.54597 -0.3632 0.53138 -0.36852 C 0.52982 -0.36898 0.52826 -0.36991 0.52656 -0.3706 C 0.50547 -0.37871 0.52279 -0.37176 0.50755 -0.37685 C 0.50156 -0.37894 0.49571 -0.38102 0.48972 -0.38334 C 0.48776 -0.38403 0.48581 -0.38496 0.48373 -0.38542 L 0.47526 -0.3875 C 0.46615 -0.38681 0.45703 -0.38658 0.44792 -0.38542 C 0.44336 -0.38472 0.44024 -0.38009 0.43607 -0.37685 C 0.43412 -0.37523 0.43203 -0.37431 0.43021 -0.37269 C 0.41719 -0.36204 0.42487 -0.36621 0.41576 -0.36204 C 0.41393 -0.35996 0.41185 -0.3581 0.4099 -0.35579 C 0.4086 -0.35394 0.40768 -0.35116 0.40638 -0.34931 C 0.40378 -0.34607 0.40091 -0.34468 0.39805 -0.34306 C 0.39649 -0.34028 0.39492 -0.33727 0.39323 -0.33449 C 0.39154 -0.33195 0.3849 -0.32547 0.38373 -0.32408 C 0.38125 -0.32084 0.37891 -0.31713 0.37656 -0.31343 C 0.36953 -0.30232 0.37683 -0.31158 0.36823 -0.3007 C 0.36706 -0.29931 0.36576 -0.29838 0.36472 -0.29653 C 0.35586 -0.28079 0.36602 -0.29375 0.35755 -0.2838 C 0.35638 -0.27755 0.35495 -0.2713 0.35404 -0.26482 C 0.35248 -0.25417 0.35326 -0.25903 0.35156 -0.25 C 0.35196 -0.22662 0.35209 -0.20324 0.35274 -0.18009 C 0.35287 -0.17778 0.35352 -0.17593 0.35404 -0.17384 C 0.36016 -0.14445 0.353 -0.17732 0.35873 -0.15672 C 0.35964 -0.15347 0.36042 -0.14977 0.36107 -0.1463 C 0.36159 -0.14422 0.36159 -0.14167 0.36237 -0.13982 C 0.36732 -0.12824 0.36979 -0.13102 0.37305 -0.11667 C 0.37383 -0.1132 0.37409 -0.10903 0.37539 -0.10602 C 0.37696 -0.10255 0.37943 -0.1007 0.38138 -0.09746 C 0.38425 -0.09283 0.38724 -0.0882 0.38972 -0.08264 C 0.39128 -0.07917 0.39258 -0.07523 0.3944 -0.07222 C 0.39662 -0.06875 0.39935 -0.0669 0.40156 -0.06366 C 0.40456 -0.05972 0.40729 -0.05533 0.4099 -0.05093 C 0.41198 -0.04769 0.41354 -0.04352 0.41576 -0.04051 C 0.41771 -0.03797 0.41992 -0.03634 0.42188 -0.03403 C 0.42305 -0.03264 0.42435 -0.03172 0.42539 -0.02986 C 0.43086 -0.02014 0.42904 -0.01898 0.4349 -0.01088 C 0.43828 -0.00625 0.44258 -0.00347 0.44558 0.00185 C 0.44766 0.00532 0.44922 0.00972 0.45156 0.0125 C 0.453 0.01412 0.45469 0.01342 0.45638 0.01458 C 0.45886 0.01643 0.4612 0.01852 0.46354 0.02083 C 0.46758 0.025 0.47084 0.03102 0.47526 0.03356 C 0.47656 0.03426 0.47774 0.03495 0.47904 0.03565 C 0.48294 0.03842 0.48672 0.0419 0.49089 0.04421 C 0.49323 0.0456 0.49558 0.04745 0.49805 0.04838 C 0.49961 0.04907 0.5013 0.04953 0.50274 0.05046 C 0.50443 0.05162 0.50599 0.05347 0.50755 0.05486 C 0.51224 0.05856 0.51719 0.06134 0.52188 0.06528 C 0.52344 0.0669 0.52487 0.06852 0.52656 0.06967 C 0.52852 0.07083 0.5306 0.07083 0.53255 0.07176 C 0.53412 0.07245 0.53568 0.07315 0.53737 0.07384 C 0.53933 0.07453 0.54128 0.07523 0.54323 0.07592 C 0.55169 0.07916 0.54466 0.07662 0.55156 0.08009 C 0.55313 0.08102 0.55482 0.08148 0.55638 0.08241 C 0.55755 0.08287 0.55873 0.08403 0.5599 0.08449 C 0.56524 0.08634 0.57539 0.08773 0.58021 0.08866 C 0.64701 0.11828 0.59492 0.09676 0.76823 0.09074 C 0.77084 0.09074 0.77331 0.08889 0.77539 0.08657 C 0.77735 0.08449 0.77943 0.08241 0.78138 0.08009 C 0.79115 0.06852 0.7806 0.07893 0.79323 0.06528 C 0.79479 0.06366 0.79649 0.0625 0.79805 0.06111 C 0.8069 0.03773 0.79193 0.07592 0.80521 0.04838 C 0.81498 0.02801 0.79883 0.05162 0.81237 0.03356 C 0.81849 0.01528 0.81367 0.03102 0.81823 0.0125 C 0.81901 0.00949 0.82005 0.00694 0.82071 0.00393 C 0.82656 -0.02222 0.81979 0.00278 0.82539 -0.01713 C 0.83099 -0.06134 0.8293 -0.04005 0.82539 -0.12084 C 0.825 -0.12986 0.81953 -0.15047 0.81823 -0.15672 C 0.81745 -0.16111 0.8168 -0.16528 0.81589 -0.16945 C 0.81302 -0.18195 0.81354 -0.17431 0.8112 -0.18866 C 0.80834 -0.20533 0.81146 -0.19306 0.80873 -0.20764 C 0.79974 -0.25556 0.81224 -0.18611 0.80404 -0.22662 C 0.80143 -0.23912 0.79961 -0.25232 0.79688 -0.26482 C 0.7961 -0.26829 0.79518 -0.27176 0.79453 -0.27523 C 0.79401 -0.27801 0.79362 -0.28102 0.79323 -0.2838 C 0.79284 -0.28797 0.79284 -0.29236 0.79206 -0.29653 C 0.79167 -0.29884 0.7905 -0.3007 0.78972 -0.30278 C 0.78854 -0.31273 0.7888 -0.31482 0.7862 -0.32408 C 0.78555 -0.32616 0.78451 -0.32801 0.78373 -0.33033 C 0.78242 -0.33449 0.78125 -0.33866 0.78021 -0.34306 C 0.77969 -0.34514 0.77956 -0.34746 0.77904 -0.34931 C 0.77722 -0.35533 0.775 -0.36065 0.77305 -0.36621 C 0.77227 -0.36852 0.77149 -0.3706 0.77071 -0.37269 C 0.76784 -0.37894 0.76615 -0.38727 0.76237 -0.39167 C 0.75808 -0.39676 0.75573 -0.39908 0.75156 -0.40648 C 0.74948 -0.41019 0.74623 -0.41991 0.74323 -0.42338 C 0.74219 -0.42477 0.74089 -0.42477 0.73972 -0.42547 C 0.73698 -0.42917 0.73438 -0.4331 0.73138 -0.43611 C 0.7181 -0.45 0.72331 -0.44306 0.71354 -0.45093 C 0.71107 -0.45301 0.70886 -0.45556 0.70638 -0.45741 C 0.70013 -0.46204 0.6987 -0.46181 0.69206 -0.46366 C 0.68815 -0.46644 0.68412 -0.46898 0.68021 -0.47222 C 0.67813 -0.47384 0.67643 -0.47685 0.67422 -0.47847 C 0.6724 -0.47986 0.67018 -0.47963 0.66823 -0.48056 C 0.6655 -0.48172 0.66276 -0.48357 0.6599 -0.48472 C 0.65755 -0.48588 0.65521 -0.48611 0.65274 -0.48704 C 0.64518 -0.48935 0.64727 -0.48935 0.63854 -0.49121 C 0.63412 -0.49213 0.62982 -0.49259 0.62539 -0.49329 C 0.62305 -0.49468 0.62071 -0.4963 0.61823 -0.49746 C 0.61511 -0.49908 0.60873 -0.50162 0.60873 -0.50139 C 0.57617 -0.50093 0.54362 -0.50162 0.51107 -0.49954 C 0.50938 -0.49954 0.50808 -0.49653 0.50638 -0.49537 C 0.49701 -0.48889 0.50117 -0.49259 0.49089 -0.48912 C 0.48789 -0.48797 0.4763 -0.48264 0.47292 -0.48056 C 0.46068 -0.47315 0.46576 -0.47361 0.45156 -0.46991 C 0.44453 -0.46829 0.43021 -0.46574 0.43021 -0.46551 C 0.42696 -0.46435 0.42383 -0.46273 0.42058 -0.46158 C 0.41784 -0.46065 0.41511 -0.46042 0.41237 -0.45949 C 0.41055 -0.4588 0.40586 -0.45672 0.40404 -0.45509 C 0.40235 -0.45394 0.40091 -0.45209 0.39922 -0.45093 C 0.39805 -0.45 0.39688 -0.44977 0.39571 -0.44884 C 0.37813 -0.43634 0.38698 -0.44074 0.37656 -0.43611 C 0.36615 -0.42361 0.38294 -0.44283 0.36589 -0.42778 C 0.36406 -0.42616 0.36289 -0.42269 0.36107 -0.4213 C 0.35808 -0.41898 0.35469 -0.41898 0.35156 -0.41713 L 0.3444 -0.41297 C 0.34037 -0.4081 0.33906 -0.40602 0.33373 -0.40232 C 0.33216 -0.40116 0.33047 -0.40116 0.32904 -0.40023 C 0.32617 -0.39838 0.32344 -0.39584 0.32071 -0.39375 C 0.31953 -0.39306 0.31823 -0.39259 0.31706 -0.39167 C 0.31576 -0.39051 0.31485 -0.38866 0.31354 -0.3875 C 0.31237 -0.38658 0.31107 -0.38634 0.3099 -0.38542 C 0.3086 -0.38426 0.30768 -0.38218 0.30638 -0.38102 C 0.30287 -0.37847 0.29909 -0.37732 0.29571 -0.37477 L 0.28373 -0.36621 C 0.27696 -0.35417 0.28386 -0.36435 0.27539 -0.35787 C 0.27409 -0.35695 0.27305 -0.35486 0.27188 -0.35371 C 0.26992 -0.35139 0.26784 -0.34954 0.26589 -0.34722 C 0.26419 -0.34537 0.26289 -0.34236 0.26107 -0.34097 C 0.25768 -0.3382 0.25039 -0.33449 0.25039 -0.33426 C 0.23893 -0.31922 0.25117 -0.33426 0.24206 -0.32616 C 0.24076 -0.325 0.23985 -0.32292 0.23854 -0.32176 C 0.23464 -0.31875 0.23021 -0.31759 0.22656 -0.31343 C 0.21198 -0.29607 0.22683 -0.31297 0.21237 -0.29861 C 0.2056 -0.2919 0.21224 -0.29584 0.20404 -0.29213 C 0.20078 -0.28935 0.19779 -0.28588 0.1944 -0.2838 C 0.19323 -0.2831 0.19206 -0.28264 0.19089 -0.28172 C 0.18919 -0.28033 0.18776 -0.27871 0.18607 -0.27755 C 0.18503 -0.27662 0.18373 -0.27616 0.18255 -0.27523 C 0.18086 -0.27408 0.17943 -0.27246 0.17774 -0.27107 C 0.17578 -0.26945 0.17383 -0.26806 0.17188 -0.2669 C 0.16953 -0.26528 0.16472 -0.26273 0.16472 -0.2625 C 0.15443 -0.25047 0.16745 -0.26505 0.15755 -0.25625 C 0.14831 -0.24815 0.15938 -0.25533 0.15039 -0.25 C 0.14922 -0.24861 0.14818 -0.24676 0.14688 -0.2456 C 0.14571 -0.24468 0.1444 -0.24468 0.14323 -0.24352 C 0.13099 -0.23148 0.14063 -0.23773 0.13255 -0.2331 C 0.12826 -0.22778 0.13021 -0.22986 0.12656 -0.22662 " pathEditMode="relative" rAng="0" ptsTypes="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54" y="-1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19. </a:t>
            </a:r>
            <a:r>
              <a:rPr lang="ru-RU" sz="3600" dirty="0"/>
              <a:t>Переложите только одну спичку так, чтобы получилось верное равенство: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1585748" y="3603478"/>
            <a:ext cx="1559707" cy="10203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1570773" y="3595586"/>
            <a:ext cx="1559707" cy="10203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116436" y="3621278"/>
            <a:ext cx="1559707" cy="10203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523086" y="3621277"/>
            <a:ext cx="1559707" cy="10203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878721" y="3610116"/>
            <a:ext cx="1559707" cy="10203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9971" y="3610116"/>
            <a:ext cx="1559707" cy="10203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5937157" y="3589877"/>
            <a:ext cx="1559707" cy="10203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6370693" y="3595588"/>
            <a:ext cx="1559707" cy="10203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362375" y="3610116"/>
            <a:ext cx="1559707" cy="102030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9196" y="3404074"/>
            <a:ext cx="1559707" cy="10203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9195" y="3788703"/>
            <a:ext cx="1559707" cy="10203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9141799" y="3601255"/>
            <a:ext cx="1559707" cy="10203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9126824" y="3593363"/>
            <a:ext cx="1559707" cy="102030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734862" y="3610116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88172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1.85185E-6 L 2.08333E-7 -1.85185E-6 C 0.00117 -0.0294 0.00234 -0.04537 2.08333E-7 -0.07801 C -0.00052 -0.08611 -0.0026 -0.09352 -0.0043 -0.10093 C -0.00573 -0.10718 -0.00729 -0.11343 -0.00859 -0.11991 C -0.00898 -0.12176 -0.00911 -0.12384 -0.00964 -0.1257 C -0.01055 -0.12847 -0.01185 -0.13079 -0.01289 -0.13334 C -0.01563 -0.14005 -0.01615 -0.14375 -0.02031 -0.15046 C -0.02227 -0.15347 -0.02474 -0.15533 -0.02682 -0.1581 C -0.03177 -0.16459 -0.03307 -0.16898 -0.03854 -0.17338 C -0.04102 -0.17523 -0.0487 -0.17662 -0.05039 -0.17709 C -0.05469 -0.17824 -0.05885 -0.17986 -0.06315 -0.18102 C -0.06745 -0.18195 -0.08542 -0.18426 -0.08893 -0.18472 C -0.09505 -0.18658 -0.10104 -0.18935 -0.10716 -0.19051 C -0.11953 -0.19259 -0.13216 -0.19306 -0.14466 -0.19421 C -0.15065 -0.19491 -0.15677 -0.19491 -0.16289 -0.19607 L -0.18099 -0.2 C -0.18607 -0.20116 -0.19102 -0.20278 -0.19609 -0.20371 C -0.20026 -0.20463 -0.20469 -0.20486 -0.20885 -0.20579 C -0.21471 -0.20671 -0.22122 -0.2081 -0.22708 -0.20949 C -0.23672 -0.2088 -0.24635 -0.2088 -0.25599 -0.20764 C -0.25755 -0.20741 -0.25898 -0.20671 -0.26029 -0.20579 C -0.27552 -0.19375 -0.25885 -0.20394 -0.26888 -0.19815 C -0.27031 -0.19607 -0.27161 -0.19375 -0.27318 -0.19236 C -0.28255 -0.18403 -0.27227 -0.19792 -0.28177 -0.18658 C -0.28372 -0.18449 -0.28529 -0.18125 -0.28711 -0.17894 C -0.29102 -0.17431 -0.29479 -0.16945 -0.29896 -0.16574 C -0.30039 -0.16435 -0.30182 -0.16343 -0.30313 -0.16181 C -0.32513 -0.13843 -0.29779 -0.16667 -0.31393 -0.14861 C -0.31628 -0.14584 -0.31901 -0.14375 -0.32135 -0.14097 C -0.32292 -0.13912 -0.32422 -0.13704 -0.32565 -0.13519 C -0.32747 -0.1331 -0.3293 -0.13148 -0.33099 -0.1294 C -0.33242 -0.12639 -0.33372 -0.12292 -0.33529 -0.11991 C -0.33932 -0.11273 -0.33932 -0.11551 -0.34388 -0.11042 C -0.35234 -0.10116 -0.34375 -0.10764 -0.35456 -0.09722 C -0.35951 -0.09236 -0.36458 -0.0882 -0.36966 -0.0838 C -0.37253 -0.08125 -0.37552 -0.0794 -0.37813 -0.07616 C -0.38034 -0.07361 -0.38255 -0.0713 -0.38464 -0.06852 C -0.38724 -0.06505 -0.38932 -0.06019 -0.39206 -0.05718 C -0.39466 -0.0544 -0.39792 -0.05347 -0.40065 -0.05139 C -0.40286 -0.04977 -0.40495 -0.04746 -0.40716 -0.0456 C -0.40964 -0.04375 -0.41211 -0.0419 -0.41458 -0.04005 C -0.4168 -0.0382 -0.41875 -0.03588 -0.42109 -0.03426 C -0.4224 -0.03334 -0.42396 -0.0331 -0.42526 -0.03241 C -0.42786 -0.03102 -0.43034 -0.03009 -0.43281 -0.02847 C -0.44714 -0.02014 -0.43568 -0.02384 -0.45313 -0.02084 C -0.46107 -0.01829 -0.46875 -0.01459 -0.47669 -0.0132 C -0.48073 -0.01273 -0.48464 -0.01227 -0.48854 -0.01134 C -0.49284 -0.01042 -0.49714 -0.00903 -0.50143 -0.00764 C -0.50456 -0.00648 -0.50781 -0.00463 -0.51107 -0.00371 C -0.51888 -0.00209 -0.53464 -1.85185E-6 -0.53464 -1.85185E-6 C -0.53815 0.00139 -0.54167 0.00301 -0.54531 0.00393 C -0.5513 0.00509 -0.55742 0.00486 -0.56354 0.00579 C -0.56602 0.00602 -0.56849 0.00694 -0.57096 0.00764 C -0.58424 0.00694 -0.59753 0.0081 -0.61068 0.00579 C -0.61589 0.00486 -0.6207 0.00069 -0.62565 -0.00185 C -0.62813 -0.00324 -0.63073 -0.00394 -0.6332 -0.00579 C -0.63997 -0.01088 -0.64714 -0.01597 -0.65352 -0.02292 C -0.65703 -0.02662 -0.66094 -0.02963 -0.66419 -0.03426 C -0.6681 -0.03982 -0.6707 -0.04283 -0.67383 -0.04954 C -0.67474 -0.05116 -0.67526 -0.05324 -0.67604 -0.05509 C -0.6776 -0.05926 -0.67995 -0.06412 -0.68138 -0.06852 C -0.68216 -0.07107 -0.68281 -0.07361 -0.68346 -0.07616 C -0.68659 -0.10347 -0.68229 -0.06968 -0.68672 -0.09329 C -0.68724 -0.0963 -0.68737 -0.09977 -0.68776 -0.10278 C -0.68815 -0.10533 -0.68854 -0.10787 -0.6888 -0.11042 C -0.68854 -0.13148 -0.68906 -0.15255 -0.68776 -0.17338 C -0.68763 -0.17639 -0.68555 -0.17824 -0.68464 -0.18102 C -0.68346 -0.18403 -0.68255 -0.18727 -0.68138 -0.19051 C -0.67773 -0.20023 -0.67669 -0.2007 -0.6707 -0.20949 C -0.66602 -0.21621 -0.66641 -0.21505 -0.66107 -0.22084 C -0.6599 -0.22222 -0.65898 -0.22384 -0.65781 -0.22477 C -0.65339 -0.22824 -0.65065 -0.22871 -0.64596 -0.23033 C -0.62786 -0.22986 -0.60951 -0.23009 -0.59141 -0.22847 C -0.58841 -0.22824 -0.58568 -0.2257 -0.58281 -0.22477 C -0.57995 -0.22384 -0.57708 -0.22361 -0.57422 -0.22292 C -0.56862 -0.22107 -0.56016 -0.21736 -0.55495 -0.2132 C -0.55156 -0.21065 -0.54857 -0.20695 -0.54531 -0.20371 C -0.53112 -0.19028 -0.53685 -0.19861 -0.51745 -0.17523 C -0.51159 -0.16806 -0.50534 -0.16134 -0.50026 -0.15232 C -0.49076 -0.13542 -0.48646 -0.12662 -0.47669 -0.11227 C -0.47357 -0.10764 -0.47018 -0.10371 -0.46706 -0.09908 C -0.46133 -0.09028 -0.45573 -0.08102 -0.45 -0.07246 C -0.44648 -0.06713 -0.44271 -0.0625 -0.43919 -0.05718 C -0.43607 -0.05209 -0.43294 -0.04676 -0.42956 -0.0419 C -0.42643 -0.03727 -0.42305 -0.03334 -0.41992 -0.02847 C -0.41693 -0.02384 -0.41445 -0.01806 -0.41133 -0.0132 C -0.40521 -0.00394 -0.39818 0.0037 -0.39206 0.01342 C -0.38854 0.01898 -0.38477 0.02454 -0.38138 0.03055 C -0.37865 0.03518 -0.37669 0.0412 -0.37396 0.04583 C -0.37096 0.05069 -0.36745 0.0544 -0.36419 0.05903 C -0.35911 0.06643 -0.3543 0.0743 -0.34922 0.08194 C -0.34505 0.08842 -0.34076 0.09467 -0.33646 0.10092 C -0.33464 0.10347 -0.33268 0.10579 -0.33099 0.10856 C -0.30378 0.15717 -0.33268 0.10833 -0.31602 0.13148 C -0.31445 0.13356 -0.31315 0.13634 -0.31172 0.13912 C -0.31055 0.14143 -0.31003 0.14491 -0.30859 0.14676 C -0.30729 0.14815 -0.30573 0.14791 -0.3043 0.14861 C -0.30169 0.15463 -0.30026 0.15879 -0.29674 0.16389 C -0.29115 0.17176 -0.28464 0.17778 -0.27956 0.1868 C -0.26393 0.21458 -0.28802 0.17245 -0.26992 0.20185 C -0.26276 0.21389 -0.26354 0.21528 -0.25716 0.22291 C -0.25039 0.23079 -0.25365 0.22639 -0.24753 0.23241 C -0.24466 0.23518 -0.24102 0.23981 -0.23789 0.2419 C -0.23646 0.24282 -0.2349 0.24282 -0.23359 0.24375 C -0.23203 0.24491 -0.23073 0.24653 -0.2293 0.24768 C -0.22773 0.24884 -0.22318 0.25116 -0.22174 0.25139 C -0.21862 0.25231 -0.21536 0.25278 -0.21211 0.25347 L -0.13073 0.25139 C -0.12917 0.25139 -0.12878 0.24722 -0.12747 0.24583 C -0.12617 0.24398 -0.12461 0.24329 -0.12318 0.2419 C -0.12214 0.24074 -0.12109 0.23935 -0.12005 0.23819 C -0.11536 0.23333 -0.11549 0.23449 -0.11029 0.23055 C -0.10885 0.2294 -0.10755 0.22801 -0.10612 0.22662 C -0.10534 0.22407 -0.10508 0.22106 -0.10391 0.21898 C -0.10247 0.21643 -0.10026 0.21551 -0.09857 0.21342 C -0.0974 0.2118 -0.09661 0.20926 -0.09531 0.20764 C -0.08867 0.1993 -0.0931 0.20903 -0.08789 0.19815 C -0.0862 0.19467 -0.08112 0.18171 -0.08034 0.17916 C -0.0793 0.17523 -0.07813 0.17153 -0.07708 0.16759 C -0.07669 0.16574 -0.07669 0.16366 -0.07604 0.16204 C -0.07526 0.15972 -0.07396 0.1581 -0.07279 0.15625 C -0.07188 0.13148 -0.07083 0.12315 -0.07279 0.09722 C -0.07305 0.09375 -0.07435 0.09074 -0.075 0.08773 C -0.07539 0.08588 -0.07552 0.08356 -0.07604 0.08194 C -0.07695 0.07916 -0.07826 0.07685 -0.0793 0.0743 C -0.08047 0.06782 -0.08034 0.06759 -0.08255 0.06088 C -0.08307 0.05903 -0.08411 0.05741 -0.08464 0.05532 C -0.08672 0.04722 -0.08659 0.04398 -0.08789 0.03611 C -0.08815 0.03426 -0.0888 0.03241 -0.08893 0.03055 C -0.08919 0.01898 -0.08893 0.00764 -0.08893 -0.00371 " pathEditMode="relative" ptsTypes="AAAAAAAAAAAAAAAAA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20. </a:t>
            </a:r>
            <a:r>
              <a:rPr lang="ru-RU" sz="3600" dirty="0"/>
              <a:t>Переложите только одну спичку так, чтобы получилось верное равенство: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2166319" y="3599009"/>
            <a:ext cx="1559707" cy="10203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2151344" y="3591117"/>
            <a:ext cx="1559707" cy="102030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343706" y="3610270"/>
            <a:ext cx="1559707" cy="10203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686721" y="3576586"/>
            <a:ext cx="1559707" cy="102030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7287" y="3589197"/>
            <a:ext cx="1559707" cy="10203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164570" y="3576585"/>
            <a:ext cx="1559707" cy="10203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4711" y="3372703"/>
            <a:ext cx="1559707" cy="102030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4710" y="3757332"/>
            <a:ext cx="1559707" cy="102030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7818682" y="3585407"/>
            <a:ext cx="1559707" cy="102030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8252218" y="3591118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13888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3.7037E-7 L 3.95833E-6 3.7037E-7 C -0.00325 -0.00255 -0.00638 -0.00556 -0.00963 -0.00764 C -0.01146 -0.0088 -0.01341 -0.00787 -0.01497 -0.00949 C -0.01719 -0.01181 -0.01849 -0.01621 -0.02044 -0.01898 C -0.02318 -0.02315 -0.02617 -0.02662 -0.02891 -0.03056 C -0.03633 -0.04051 -0.03177 -0.03588 -0.03867 -0.0419 C -0.04245 -0.05209 -0.03893 -0.04421 -0.04609 -0.05533 C -0.05273 -0.06551 -0.04596 -0.05695 -0.05247 -0.06482 C -0.05286 -0.06736 -0.05299 -0.07014 -0.05365 -0.07246 C -0.05443 -0.07523 -0.05586 -0.07732 -0.05677 -0.08009 C -0.05768 -0.08241 -0.0582 -0.08496 -0.05898 -0.0875 C -0.06003 -0.09491 -0.06016 -0.09769 -0.06224 -0.10486 C -0.06276 -0.10671 -0.06367 -0.10857 -0.06432 -0.11042 C -0.06432 -0.11134 -0.06575 -0.14908 -0.06107 -0.15996 C -0.05898 -0.16505 -0.05703 -0.17176 -0.05365 -0.17338 C -0.05221 -0.17384 -0.05078 -0.17454 -0.04935 -0.17523 C -0.04713 -0.17639 -0.04505 -0.17801 -0.04284 -0.17894 C -0.04075 -0.17986 -0.03854 -0.18009 -0.03646 -0.18102 C -0.03424 -0.18195 -0.03229 -0.18403 -0.03008 -0.18472 C -0.00247 -0.19445 0.0405 -0.19005 0.06003 -0.19051 L 0.16068 -0.18866 C 0.18164 -0.18681 0.17552 -0.18218 0.18958 -0.17523 C 0.20221 -0.16898 0.19753 -0.17338 0.20885 -0.16945 C 0.21185 -0.16852 0.21458 -0.16713 0.21745 -0.16574 C 0.23099 -0.15926 0.21901 -0.16459 0.23568 -0.15417 C 0.24245 -0.15 0.24375 -0.15023 0.25065 -0.14861 C 0.25287 -0.14722 0.25495 -0.14584 0.25716 -0.14468 C 0.25846 -0.14398 0.26003 -0.14375 0.26133 -0.14283 C 0.26537 -0.14028 0.26654 -0.13773 0.26992 -0.13334 C 0.27266 -0.11898 0.26901 -0.13658 0.27318 -0.12199 C 0.27409 -0.11875 0.27461 -0.11551 0.27526 -0.11227 C 0.27839 -0.08496 0.27357 -0.12361 0.27956 -0.09144 C 0.28034 -0.08773 0.28008 -0.0838 0.28073 -0.08009 C 0.28112 -0.07662 0.28216 -0.07361 0.28281 -0.07037 C 0.28359 -0.06667 0.28425 -0.06273 0.28503 -0.05903 C 0.28711 -0.04884 0.28711 -0.05162 0.28815 -0.0419 C 0.28854 -0.0382 0.28854 -0.03403 0.28919 -0.03056 C 0.29037 -0.02523 0.29258 -0.0206 0.29349 -0.01528 C 0.29388 -0.01343 0.29401 -0.01134 0.29466 -0.00949 C 0.29583 -0.00556 0.29675 -0.0007 0.29883 0.00185 C 0.3 0.00324 0.30117 0.00416 0.30208 0.00579 C 0.30625 0.0118 0.30456 0.01204 0.30964 0.01713 C 0.31055 0.01805 0.31172 0.01829 0.31276 0.01898 C 0.32279 0.02662 0.31146 0.01967 0.32135 0.02477 C 0.32253 0.02523 0.32357 0.02592 0.32461 0.02662 C 0.32604 0.02778 0.32734 0.02963 0.32891 0.03055 C 0.33034 0.03125 0.33958 0.03403 0.34063 0.03426 C 0.3457 0.03356 0.35078 0.03379 0.35573 0.03241 C 0.35729 0.03194 0.35859 0.03009 0.36003 0.02847 C 0.36484 0.02268 0.36992 0.01551 0.37383 0.00764 C 0.37539 0.00463 0.37669 0.00116 0.37813 -0.00185 C 0.38021 -0.00579 0.38464 -0.01343 0.38464 -0.01343 C 0.38802 -0.03171 0.38255 -0.00301 0.38776 -0.02662 C 0.39362 -0.05255 0.38594 -0.02361 0.39323 -0.04954 C 0.39349 -0.05324 0.39388 -0.05718 0.39427 -0.06088 C 0.39453 -0.06412 0.39505 -0.06736 0.39531 -0.07037 C 0.39792 -0.09884 0.39492 -0.07084 0.39753 -0.09329 C 0.39714 -0.11991 0.39766 -0.14676 0.39635 -0.17338 C 0.39622 -0.17685 0.3905 -0.18565 0.38893 -0.18658 C 0.38646 -0.1882 0.38385 -0.18796 0.38138 -0.18866 C 0.36966 -0.18796 0.35781 -0.18866 0.34609 -0.18658 C 0.34141 -0.18588 0.3237 -0.17847 0.31706 -0.17338 C 0.3138 -0.1706 0.31068 -0.1669 0.30742 -0.16389 C 0.2987 -0.15556 0.29987 -0.1581 0.29245 -0.14861 C 0.28919 -0.14421 0.28633 -0.13889 0.28281 -0.13519 C 0.28099 -0.13334 0.27904 -0.13195 0.27747 -0.1294 C 0.27435 -0.12477 0.27214 -0.11852 0.26888 -0.11435 C 0.26563 -0.10996 0.26289 -0.10695 0.26029 -0.10093 C 0.25899 -0.09792 0.25846 -0.09421 0.25716 -0.09144 C 0.2556 -0.08843 0.25339 -0.08658 0.25169 -0.0838 C 0.25013 -0.08102 0.24896 -0.07732 0.24753 -0.07431 C 0.24609 -0.07153 0.2444 -0.06945 0.24323 -0.06667 C 0.24154 -0.0632 0.24037 -0.05903 0.23893 -0.05533 C 0.23789 -0.05255 0.23672 -0.05023 0.23568 -0.04769 C 0.23451 -0.04445 0.23372 -0.04097 0.23242 -0.0382 C 0.23125 -0.03519 0.22943 -0.03334 0.22813 -0.03056 C 0.22526 -0.02384 0.22409 -0.01667 0.22175 -0.00949 C 0.22044 -0.00556 0.21888 -0.00185 0.21745 0.00185 C 0.21471 0.00949 0.21315 0.01551 0.21003 0.02291 C 0.20417 0.03611 0.20899 0.01898 0.20247 0.04004 C 0.20156 0.04305 0.2013 0.04653 0.20026 0.04954 C 0.19909 0.05301 0.1974 0.05579 0.19609 0.05903 C 0.19375 0.06458 0.19167 0.07037 0.18958 0.07616 C 0.18854 0.0794 0.18763 0.08264 0.18633 0.08565 C 0.18399 0.09166 0.18099 0.09653 0.17891 0.10278 C 0.17318 0.11967 0.17839 0.10532 0.17135 0.12199 C 0.17057 0.12361 0.17005 0.12592 0.16927 0.12754 C 0.15925 0.14838 0.17057 0.12338 0.16068 0.14097 C 0.15274 0.15509 0.16185 0.14329 0.1543 0.15231 C 0.15352 0.15416 0.153 0.15648 0.15208 0.1581 C 0.15117 0.15972 0.14987 0.16041 0.14883 0.1618 C 0.14531 0.1669 0.14167 0.17199 0.13815 0.17708 C 0.1306 0.18819 0.13451 0.18495 0.12852 0.18866 C 0.12747 0.18981 0.12656 0.19143 0.12526 0.19236 C 0.11823 0.19722 0.10964 0.1919 0.10287 0.19051 C 0.10104 0.18912 0.09922 0.18819 0.09753 0.18657 C 0.09635 0.18565 0.09531 0.18426 0.09427 0.18287 C 0.0849 0.17106 0.09427 0.18217 0.08672 0.17338 C 0.07904 0.15254 0.09063 0.18194 0.08138 0.16389 C 0.07904 0.15903 0.075 0.14861 0.075 0.14861 C 0.07461 0.14676 0.07422 0.14467 0.07383 0.14282 C 0.07279 0.13565 0.07279 0.13264 0.0707 0.12569 C 0.06979 0.12291 0.06849 0.1206 0.06745 0.11805 C 0.06706 0.10787 0.06693 0.09768 0.06641 0.0875 C 0.06628 0.08495 0.06589 0.08241 0.06537 0.08009 C 0.06484 0.07778 0.06393 0.07616 0.06315 0.0743 C 0.06276 0.07176 0.0625 0.06921 0.06211 0.06666 C 0.06146 0.06227 0.06081 0.05856 0.05885 0.05532 C 0.05794 0.0537 0.05677 0.05278 0.05573 0.05139 C 0.05 0.03611 0.05742 0.05463 0.05026 0.0419 C 0.04323 0.02916 0.05352 0.04259 0.04492 0.03241 C 0.04284 0.02129 0.04557 0.03148 0.04063 0.02291 C 0.03581 0.01412 0.04206 0.01875 0.03425 0.01528 L 0.03216 0.0037 " pathEditMode="relative" ptsTypes="A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/>
              <a:t>2</a:t>
            </a:r>
            <a:r>
              <a:rPr lang="ru-RU" sz="3600" dirty="0" smtClean="0"/>
              <a:t>. </a:t>
            </a:r>
            <a:r>
              <a:rPr lang="ru-RU" sz="3600" dirty="0"/>
              <a:t>Переложите</a:t>
            </a:r>
            <a:r>
              <a:rPr lang="ru-RU" sz="3600" dirty="0" smtClean="0"/>
              <a:t> только одну спичку так, чтобы получилось верное равенство: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-229975" y="2951840"/>
            <a:ext cx="1559707" cy="10203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894" y="2223000"/>
            <a:ext cx="1559707" cy="10203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312082" y="4495020"/>
            <a:ext cx="1559707" cy="10203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2382825" y="3478503"/>
            <a:ext cx="1559707" cy="10203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697012" y="4522281"/>
            <a:ext cx="1559707" cy="10203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4105881" y="2962572"/>
            <a:ext cx="1559707" cy="10203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9206101" y="3050006"/>
            <a:ext cx="1559707" cy="10203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894" y="3766182"/>
            <a:ext cx="1559707" cy="10203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2824" y="3478503"/>
            <a:ext cx="1559707" cy="10203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1243" y="2233733"/>
            <a:ext cx="1559707" cy="10203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1447" y="3809924"/>
            <a:ext cx="1559707" cy="10203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1446" y="5232409"/>
            <a:ext cx="1559707" cy="10203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0615" y="3046986"/>
            <a:ext cx="1559707" cy="10203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0615" y="3868212"/>
            <a:ext cx="1559707" cy="10203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4939" y="2224078"/>
            <a:ext cx="1559707" cy="10203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51117" y="5435261"/>
            <a:ext cx="1559707" cy="10203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91868" y="3886935"/>
            <a:ext cx="1559707" cy="102030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716605" y="2962573"/>
            <a:ext cx="1559707" cy="102030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0695198" y="4666789"/>
            <a:ext cx="1559707" cy="10203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8375234" y="2962142"/>
            <a:ext cx="1559707" cy="10203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8375234" y="4527948"/>
            <a:ext cx="1559707" cy="10203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878" y="5231074"/>
            <a:ext cx="1559707" cy="102030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3466284" y="2962142"/>
            <a:ext cx="1559707" cy="102030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3466284" y="4511549"/>
            <a:ext cx="1559707" cy="102030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4093129" y="4503569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96584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2.59259E-6 L -5E-6 2.59259E-6 C 0.00078 -0.02986 0.00039 -0.05972 0.00221 -0.08935 C 0.00339 -0.10972 0.00586 -0.1037 0.00964 -0.1162 C 0.00977 -0.1162 0.01393 -0.13426 0.0151 -0.13704 C 0.01628 -0.13981 0.0181 -0.1419 0.01927 -0.14468 C 0.03438 -0.17801 0.01641 -0.14352 0.02682 -0.15995 C 0.02904 -0.16343 0.03138 -0.16713 0.0332 -0.1713 C 0.03438 -0.17384 0.03503 -0.17708 0.03646 -0.17893 C 0.03763 -0.18056 0.03932 -0.18032 0.04076 -0.18079 C 0.04154 -0.18264 0.04193 -0.18495 0.04284 -0.18657 C 0.04479 -0.18958 0.04727 -0.19143 0.04935 -0.19421 C 0.05469 -0.20116 0.05208 -0.19815 0.05677 -0.2037 C 0.05794 -0.20625 0.05872 -0.20903 0.06003 -0.21134 C 0.06094 -0.21296 0.06224 -0.21366 0.06328 -0.21505 C 0.0651 -0.21759 0.06667 -0.2206 0.06862 -0.22268 C 0.06992 -0.22431 0.07162 -0.225 0.07292 -0.22662 C 0.07982 -0.23518 0.07214 -0.23056 0.08034 -0.23426 C 0.09831 -0.25 0.07201 -0.22569 0.08789 -0.24375 C 0.09063 -0.24676 0.09362 -0.24884 0.09649 -0.25139 C 0.09792 -0.25255 0.09948 -0.25347 0.10078 -0.25509 C 0.11003 -0.26597 0.09831 -0.25301 0.10716 -0.26088 C 0.10912 -0.2625 0.11068 -0.26505 0.1125 -0.26643 C 0.11458 -0.26829 0.1168 -0.26921 0.11901 -0.27037 C 0.12409 -0.27315 0.12682 -0.27454 0.13177 -0.27616 C 0.13438 -0.27685 0.13685 -0.27755 0.13932 -0.27801 C 0.17956 -0.2838 0.14336 -0.27685 0.16823 -0.28171 C 0.19544 -0.28125 0.22253 -0.28171 0.24974 -0.27986 C 0.26016 -0.27917 0.25417 -0.27616 0.26146 -0.27037 C 0.26315 -0.26898 0.2651 -0.26921 0.2668 -0.26852 C 0.26797 -0.26806 0.26901 -0.26736 0.27005 -0.26643 C 0.27149 -0.26551 0.27279 -0.26366 0.27435 -0.26273 C 0.27604 -0.26157 0.28008 -0.26065 0.28177 -0.25903 C 0.28412 -0.25671 0.28607 -0.25347 0.28828 -0.25139 C 0.28997 -0.24977 0.29206 -0.24931 0.29362 -0.24745 C 0.29701 -0.24352 0.29961 -0.2375 0.30326 -0.23426 C 0.30547 -0.23218 0.30755 -0.23056 0.30964 -0.22847 C 0.31276 -0.22546 0.31888 -0.21852 0.32149 -0.21505 C 0.32331 -0.21273 0.32487 -0.20949 0.32682 -0.20741 C 0.32852 -0.20579 0.3306 -0.20556 0.33216 -0.2037 C 0.33529 -0.20046 0.33789 -0.19606 0.34076 -0.19236 C 0.34219 -0.19028 0.34349 -0.18796 0.34505 -0.18657 L 0.34935 -0.18264 C 0.35169 -0.17731 0.35365 -0.17176 0.3569 -0.16759 C 0.35807 -0.16574 0.35964 -0.16505 0.36107 -0.16366 C 0.36732 -0.1456 0.36133 -0.16134 0.36758 -0.14838 C 0.37096 -0.14143 0.37018 -0.14167 0.37292 -0.13518 C 0.375 -0.13009 0.37774 -0.12569 0.3793 -0.11991 C 0.38008 -0.11736 0.38073 -0.11481 0.38151 -0.11227 C 0.38216 -0.11042 0.38307 -0.10856 0.38359 -0.10648 C 0.38412 -0.10486 0.38425 -0.10255 0.38464 -0.10093 C 0.38529 -0.09884 0.3862 -0.09699 0.38685 -0.09514 C 0.38789 -0.0919 0.38893 -0.08889 0.3901 -0.08565 C 0.39037 -0.08171 0.39063 -0.07801 0.39115 -0.07431 C 0.39141 -0.07222 0.39193 -0.07037 0.39219 -0.06852 C 0.39271 -0.06412 0.39284 -0.05949 0.39323 -0.05509 C 0.39362 -0.05185 0.39401 -0.04884 0.3944 -0.0456 C 0.3957 0.00718 0.39727 0.04676 0.3944 0.10486 C 0.39401 0.11088 0.39063 0.11482 0.38893 0.12014 C 0.38737 0.125 0.38633 0.13056 0.38464 0.13519 C 0.3655 0.19028 0.38255 0.13935 0.36966 0.17153 C 0.36771 0.17639 0.36654 0.18218 0.36432 0.18681 C 0.36146 0.19236 0.35781 0.19676 0.35469 0.20185 C 0.34518 0.21806 0.34206 0.22755 0.33216 0.23819 C 0.33125 0.23912 0.33008 0.23935 0.32904 0.24005 C 0.31081 0.26412 0.32956 0.23796 0.31289 0.26482 C 0.30664 0.27477 0.31289 0.26088 0.30326 0.27245 C 0.29909 0.27732 0.3013 0.27546 0.29688 0.27801 C 0.29297 0.28866 0.29675 0.28148 0.28724 0.28565 C 0.28529 0.28657 0.28372 0.28843 0.28177 0.28958 C 0.27201 0.29537 0.27643 0.29213 0.26576 0.29537 C 0.24349 0.30185 0.26771 0.29792 0.23359 0.30278 C 0.178 0.31111 0.225 0.30463 0.09219 0.30671 C 0.08867 0.30787 0.08503 0.30903 0.08151 0.31042 C 0.08034 0.31088 0.07943 0.31204 0.07826 0.3125 C 0.07578 0.31319 0.07331 0.31366 0.0707 0.31435 C 0.06901 0.31482 0.06719 0.31574 0.06537 0.3162 C 0.05664 0.31852 0.05143 0.31875 0.0418 0.32014 L -0.04285 0.31806 C -0.0491 0.31782 -0.05183 0.31505 -0.05782 0.3125 C -0.06368 0.30972 -0.0672 0.30972 -0.07384 0.30857 C -0.09037 0.30023 -0.07149 0.30903 -0.09102 0.30278 C -0.10964 0.29699 -0.08959 0.30162 -0.10821 0.29329 C -0.11095 0.29213 -0.11394 0.29213 -0.11681 0.29144 C -0.11928 0.29097 -0.12175 0.29028 -0.12423 0.28958 C -0.13139 0.28704 -0.1405 0.28357 -0.1478 0.28009 C -0.1504 0.27894 -0.15274 0.27708 -0.15535 0.27616 C -0.17931 0.26713 -0.14806 0.28079 -0.16928 0.27245 C -0.17996 0.26806 -0.19063 0.26319 -0.20144 0.25903 C -0.20821 0.25648 -0.21498 0.25417 -0.22175 0.25139 C -0.22657 0.24954 -0.23022 0.24722 -0.23464 0.24375 C -0.23608 0.24259 -0.23751 0.24144 -0.23894 0.24005 C -0.2422 0.23634 -0.24584 0.23357 -0.24858 0.2287 C -0.25001 0.22616 -0.25144 0.22361 -0.25287 0.22107 C -0.25756 0.21157 -0.26173 0.20139 -0.26681 0.19236 C -0.26785 0.19051 -0.26902 0.18889 -0.26993 0.18681 C -0.27123 0.1838 -0.27201 0.18032 -0.27319 0.17708 C -0.27462 0.17338 -0.27605 0.16968 -0.27748 0.16574 C -0.27918 0.15394 -0.27852 0.15532 -0.28386 0.14097 C -0.28543 0.13681 -0.2879 0.1338 -0.2892 0.12963 C -0.29155 0.12245 -0.2922 0.11389 -0.29467 0.10671 C -0.29571 0.10347 -0.29688 0.10046 -0.2978 0.09722 C -0.29897 0.09352 -0.29975 0.08935 -0.30105 0.08588 C -0.30379 0.07801 -0.30626 0.06991 -0.30964 0.06296 C -0.31863 0.04375 -0.3116 0.05949 -0.31928 0.04005 C -0.32032 0.0375 -0.32162 0.03519 -0.32241 0.03241 C -0.32449 0.02639 -0.32605 0.01968 -0.32787 0.01343 C -0.32892 0.00949 -0.32983 0.00556 -0.331 0.00208 C -0.33217 -0.00116 -0.33308 -0.0044 -0.33425 -0.00764 C -0.33556 -0.01088 -0.33738 -0.01343 -0.33855 -0.01713 C -0.34246 -0.02917 -0.34714 -0.05671 -0.34923 -0.06667 C -0.35027 -0.07176 -0.3517 -0.07662 -0.35248 -0.08171 C -0.35418 -0.09306 -0.3547 -0.10301 -0.35574 -0.11412 C -0.356 -0.11806 -0.35613 -0.12199 -0.35678 -0.12569 C -0.35756 -0.13079 -0.35886 -0.13588 -0.35991 -0.14074 C -0.35964 -0.1625 -0.36004 -0.18403 -0.35886 -0.20556 C -0.35808 -0.21968 -0.35587 -0.21643 -0.35248 -0.22454 C -0.35118 -0.22755 -0.3504 -0.23125 -0.34923 -0.23426 C -0.34793 -0.2375 -0.34623 -0.24028 -0.34493 -0.24375 C -0.33816 -0.26111 -0.34311 -0.25694 -0.33634 -0.26088 C -0.32696 -0.2831 -0.33894 -0.25556 -0.32996 -0.27407 C -0.32879 -0.27662 -0.328 -0.27963 -0.3267 -0.28171 C -0.32358 -0.2875 -0.32293 -0.28727 -0.31928 -0.28935 C -0.31108 -0.30023 -0.31889 -0.29051 -0.31069 -0.29884 C -0.30951 -0.3 -0.30873 -0.30185 -0.30743 -0.30278 C -0.30574 -0.30393 -0.30392 -0.30417 -0.30209 -0.30463 C -0.29754 -0.30602 -0.29285 -0.30718 -0.28816 -0.30833 C -0.2728 -0.30602 -0.25743 -0.30463 -0.24207 -0.30093 C -0.23972 -0.30023 -0.2379 -0.29676 -0.23569 -0.29514 C -0.23074 -0.29167 -0.22566 -0.28889 -0.22071 -0.28565 C -0.21524 -0.28194 -0.20991 -0.27824 -0.20457 -0.27407 C -0.19675 -0.26829 -0.19467 -0.2662 -0.18855 -0.26088 C -0.18777 -0.25903 -0.18725 -0.25694 -0.18634 -0.25509 C -0.18543 -0.25301 -0.18399 -0.25162 -0.18321 -0.24931 C -0.18035 -0.24074 -0.17813 -0.23171 -0.17566 -0.22268 C -0.17254 -0.21181 -0.16785 -0.20255 -0.16394 -0.19236 C -0.16173 -0.18657 -0.16017 -0.18009 -0.15743 -0.17523 C -0.15418 -0.16921 -0.15131 -0.16505 -0.14884 -0.1581 C -0.14662 -0.15116 -0.1448 -0.14375 -0.14246 -0.13704 C -0.13699 -0.12153 -0.131 -0.10648 -0.12527 -0.09143 C -0.12241 -0.0838 -0.11928 -0.07639 -0.11681 -0.06852 C -0.11251 -0.05509 -0.10756 -0.04236 -0.10392 -0.02847 C -0.10027 -0.01528 -0.09623 -0.00231 -0.09324 0.01157 C -0.09246 0.01458 -0.0922 0.01829 -0.09102 0.02107 C -0.08894 0.02546 -0.08582 0.02801 -0.08347 0.03241 C -0.07332 0.05232 -0.08673 0.03241 -0.07709 0.04954 C -0.07553 0.05255 -0.07332 0.0544 -0.07175 0.05718 C -0.06186 0.07477 -0.07866 0.05 -0.06642 0.06875 C -0.06004 0.07824 -0.06381 0.06991 -0.05886 0.08194 C -0.05808 0.0838 -0.05717 0.08542 -0.05678 0.08773 C -0.05639 0.08958 -0.05678 0.09144 -0.05678 0.09329 " pathEditMode="relative" ptsTypes="AAAAAAAAAAAAAAAAAAAAAAAAAAAAAAAAAAAAA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3. Переложите только одну спичку так, чтобы получилось верное равенство:</a:t>
            </a:r>
            <a:endParaRPr lang="ru-RU" sz="3600" dirty="0"/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1021798" y="3386349"/>
            <a:ext cx="1559707" cy="102030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1455334" y="3392060"/>
            <a:ext cx="1559707" cy="102030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118991" y="3394394"/>
            <a:ext cx="1559707" cy="102030"/>
          </a:xfrm>
          <a:prstGeom prst="rect">
            <a:avLst/>
          </a:prstGeom>
        </p:spPr>
      </p:pic>
      <p:pic>
        <p:nvPicPr>
          <p:cNvPr id="59" name="Рисунок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24" y="3386349"/>
            <a:ext cx="1559707" cy="102030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5368826" y="3358064"/>
            <a:ext cx="1559707" cy="102030"/>
          </a:xfrm>
          <a:prstGeom prst="rect">
            <a:avLst/>
          </a:prstGeom>
        </p:spPr>
      </p:pic>
      <p:pic>
        <p:nvPicPr>
          <p:cNvPr id="61" name="Рисунок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5802362" y="3363775"/>
            <a:ext cx="1559707" cy="102030"/>
          </a:xfrm>
          <a:prstGeom prst="rect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639949" y="3366109"/>
            <a:ext cx="1559707" cy="102030"/>
          </a:xfrm>
          <a:prstGeom prst="rect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887" y="2987207"/>
            <a:ext cx="1559707" cy="102030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4568" y="3366109"/>
            <a:ext cx="1559707" cy="102030"/>
          </a:xfrm>
          <a:prstGeom prst="rect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459115" y="3334030"/>
            <a:ext cx="1559707" cy="102030"/>
          </a:xfrm>
          <a:prstGeom prst="rect">
            <a:avLst/>
          </a:prstGeom>
        </p:spPr>
      </p:pic>
      <p:pic>
        <p:nvPicPr>
          <p:cNvPr id="66" name="Рисунок 6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4665754">
            <a:off x="9275888" y="3334972"/>
            <a:ext cx="1559707" cy="102030"/>
          </a:xfrm>
          <a:prstGeom prst="rect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574246">
            <a:off x="9275888" y="3334030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86372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2 1.48148E-6 L -0.00482 0.00023 C -0.00247 -0.00463 0.00078 -0.00833 0.00287 -0.01366 C 0.00378 -0.01597 0.00352 -0.01898 0.00404 -0.02153 C 0.00625 -0.03496 0.0043 -0.01783 0.00625 -0.03912 C 0.00586 -0.06458 0.00586 -0.09028 0.00521 -0.11574 C 0.00508 -0.11759 0.0043 -0.11945 0.00404 -0.12153 C 0.00352 -0.12662 0.00378 -0.13218 0.00287 -0.13727 C 0.00261 -0.13958 0.00117 -0.14097 0.00078 -0.14306 C -0.00325 -0.15671 0.0043 -0.13935 -0.00364 -0.16065 C -0.00455 -0.16296 -0.00612 -0.16458 -0.00703 -0.16667 C -0.01028 -0.17824 -0.00872 -0.17176 -0.01133 -0.18611 C -0.01172 -0.1882 -0.01133 -0.19144 -0.0125 -0.19213 L -0.01575 -0.19398 C -0.02005 -0.20371 -0.02435 -0.21505 -0.03021 -0.22153 C -0.03307 -0.22477 -0.03607 -0.22778 -0.03919 -0.23125 C -0.0401 -0.23264 -0.04101 -0.23426 -0.04245 -0.23519 C -0.04401 -0.23681 -0.04609 -0.23773 -0.04791 -0.23912 C -0.04922 -0.24236 -0.05039 -0.2463 -0.05221 -0.24884 C -0.05338 -0.25093 -0.05521 -0.25162 -0.05664 -0.25278 C -0.05924 -0.25486 -0.06185 -0.25671 -0.06445 -0.2588 C -0.08528 -0.27616 -0.05989 -0.25741 -0.08411 -0.27246 C -0.08802 -0.27477 -0.09153 -0.27801 -0.09518 -0.28033 C -0.10208 -0.28449 -0.10911 -0.2882 -0.11614 -0.29213 C -0.11979 -0.29421 -0.1237 -0.29537 -0.12721 -0.29792 C -0.12982 -0.3 -0.13216 -0.30255 -0.13489 -0.30394 C -0.13776 -0.30509 -0.14088 -0.30486 -0.14375 -0.30579 C -0.16797 -0.31343 -0.14036 -0.30671 -0.1625 -0.31158 C -0.16549 -0.31296 -0.16836 -0.31458 -0.17135 -0.31551 C -0.17942 -0.31852 -0.1875 -0.32037 -0.19557 -0.32338 C -0.19896 -0.32477 -0.20221 -0.32593 -0.20547 -0.32732 C -0.20924 -0.32917 -0.21276 -0.33171 -0.21666 -0.33333 C -0.21953 -0.33449 -0.22252 -0.33449 -0.22539 -0.33519 L -0.23333 -0.33727 L -0.24101 -0.34121 C -0.28229 -0.36111 -0.34466 -0.34144 -0.37096 -0.34121 L -0.38086 -0.33912 C -0.38489 -0.33843 -0.38906 -0.33866 -0.39297 -0.33727 C -0.39427 -0.33658 -0.39505 -0.3338 -0.39635 -0.33333 C -0.4 -0.33171 -0.40364 -0.33195 -0.40742 -0.33125 C -0.40885 -0.33056 -0.41028 -0.32986 -0.41172 -0.3294 C -0.42135 -0.32593 -0.41679 -0.32894 -0.42838 -0.32338 C -0.4306 -0.32246 -0.43268 -0.3206 -0.43489 -0.31945 C -0.43646 -0.31875 -0.43789 -0.31829 -0.43932 -0.31759 C -0.46263 -0.30509 -0.42578 -0.32338 -0.45482 -0.30972 C -0.45742 -0.30857 -0.45989 -0.30671 -0.4625 -0.30579 C -0.47591 -0.30116 -0.46718 -0.30741 -0.48125 -0.3 C -0.48424 -0.29838 -0.48711 -0.2956 -0.4901 -0.29398 C -0.49518 -0.29167 -0.50039 -0.29051 -0.5056 -0.2882 C -0.51953 -0.28195 -0.53346 -0.275 -0.54739 -0.26852 C -0.54896 -0.26783 -0.55182 -0.26667 -0.55182 -0.26644 C -0.56093 -0.2544 -0.55078 -0.26597 -0.5651 -0.2588 C -0.56745 -0.25764 -0.5694 -0.2544 -0.57174 -0.25278 C -0.57526 -0.25046 -0.57916 -0.24908 -0.58281 -0.24699 C -0.59401 -0.24028 -0.59492 -0.23982 -0.60482 -0.2294 C -0.60703 -0.22685 -0.60937 -0.22454 -0.61146 -0.22153 C -0.61302 -0.21921 -0.61458 -0.21667 -0.61588 -0.21366 C -0.62018 -0.20347 -0.62526 -0.19398 -0.62799 -0.18218 C -0.63359 -0.15718 -0.6306 -0.16898 -0.63685 -0.14699 C -0.63789 -0.13843 -0.63893 -0.12986 -0.6401 -0.12153 C -0.64036 -0.11945 -0.64127 -0.11759 -0.64114 -0.11574 C -0.64049 -0.08542 -0.6401 -0.05533 -0.63789 -0.02546 C -0.63776 -0.02315 -0.63008 0.00509 -0.62903 0.00787 C -0.62057 0.03241 -0.62383 0.02037 -0.61692 0.03727 C -0.61536 0.0412 -0.61432 0.0456 -0.6125 0.04907 C -0.61133 0.05139 -0.6095 0.05278 -0.60807 0.05486 C -0.60312 0.0625 -0.60508 0.06227 -0.59935 0.07268 C -0.59765 0.07546 -0.59544 0.07754 -0.59375 0.08032 C -0.59062 0.08611 -0.58984 0.09143 -0.58711 0.09815 C -0.58528 0.10278 -0.58203 0.10509 -0.57942 0.10787 C -0.5776 0.1125 -0.57604 0.11736 -0.57396 0.12153 C -0.57239 0.12477 -0.57018 0.12662 -0.56836 0.1294 C -0.56289 0.13773 -0.57005 0.1287 -0.56289 0.13727 C -0.55338 0.16273 -0.56432 0.1368 -0.54192 0.16875 C -0.51588 0.20555 -0.54088 0.17315 -0.52539 0.18819 C -0.52304 0.19051 -0.52083 0.19305 -0.51875 0.19606 C -0.51133 0.20671 -0.51758 0.20208 -0.51107 0.20602 C -0.50351 0.21921 -0.51315 0.20393 -0.5 0.21574 C -0.49791 0.21759 -0.49648 0.22106 -0.49453 0.22361 C -0.49349 0.225 -0.49232 0.22639 -0.49114 0.22754 C -0.4901 0.22847 -0.48893 0.22847 -0.48789 0.2294 C -0.48567 0.23171 -0.48346 0.23472 -0.48125 0.23727 C -0.47942 0.23935 -0.47747 0.24051 -0.47578 0.24305 C -0.47461 0.24444 -0.47357 0.2456 -0.47239 0.24699 C -0.47057 0.24954 -0.46901 0.25301 -0.46692 0.25463 C -0.46523 0.25648 -0.46328 0.25625 -0.46146 0.25694 C -0.45768 0.2618 -0.4526 0.26875 -0.44817 0.2706 L -0.44153 0.27245 C -0.4401 0.27384 -0.43854 0.27477 -0.43711 0.27592 C -0.43515 0.2787 -0.43372 0.28217 -0.43164 0.28426 C -0.42734 0.28866 -0.42278 0.29213 -0.41836 0.29606 C -0.41614 0.29815 -0.41393 0.29977 -0.41172 0.30208 C -0.40924 0.30417 -0.40677 0.30764 -0.40403 0.30972 C -0.40195 0.31134 -0.39961 0.3125 -0.39739 0.31366 C -0.3875 0.32778 -0.39414 0.31991 -0.37643 0.33333 C -0.36901 0.33912 -0.3694 0.33912 -0.36211 0.34305 C -0.35963 0.34444 -0.35703 0.34537 -0.35442 0.34653 C -0.35182 0.34884 -0.34935 0.35116 -0.34674 0.35301 C -0.34414 0.35463 -0.34153 0.35509 -0.33893 0.35694 C -0.33372 0.36042 -0.32851 0.36412 -0.3237 0.36782 C -0.32135 0.3706 -0.3194 0.37315 -0.31692 0.37454 C -0.31185 0.37754 -0.30651 0.37893 -0.30143 0.38194 C -0.28268 0.39491 -0.30403 0.38125 -0.275 0.39606 C -0.26484 0.40116 -0.26992 0.3993 -0.2595 0.40185 C -0.25442 0.40463 -0.24961 0.40856 -0.24427 0.40972 C -0.23633 0.4118 -0.23567 0.41157 -0.2276 0.41574 C -0.21224 0.42361 -0.21705 0.42454 -0.19557 0.43148 L -0.17018 0.43866 C -0.16575 0.44051 -0.16133 0.44097 -0.15703 0.44305 C -0.14088 0.45092 -0.14896 0.44838 -0.13268 0.45092 L -0.12057 0.45486 C -0.11732 0.45602 -0.11393 0.45787 -0.11067 0.45879 C -0.10208 0.46157 -0.09297 0.46157 -0.08411 0.46273 C -0.08099 0.46319 -0.07773 0.46412 -0.07422 0.46481 L -0.0181 0.46273 C -0.01497 0.4625 -0.01211 0.46204 -0.00911 0.46088 C -0.00468 0.45879 -0.00039 0.45555 0.00404 0.45278 C 0.01289 0.44768 0.01602 0.4456 0.02617 0.43727 C 0.02826 0.43518 0.03047 0.43287 0.03242 0.43148 C 0.03386 0.43079 0.05026 0.42292 0.05482 0.41967 C 0.05808 0.41713 0.06628 0.40903 0.06901 0.40579 C 0.07058 0.40417 0.07201 0.40162 0.07357 0.4 C 0.07565 0.39768 0.07787 0.39606 0.08021 0.39421 C 0.09532 0.3794 0.07735 0.3956 0.09011 0.38426 C 0.09258 0.37847 0.09349 0.375 0.09675 0.3706 C 0.1 0.36574 0.10365 0.36204 0.10664 0.35694 C 0.11237 0.34653 0.11888 0.33542 0.12318 0.32361 C 0.12565 0.31643 0.128 0.30903 0.13086 0.30208 C 0.13711 0.28518 0.13568 0.29768 0.14193 0.26481 C 0.14258 0.26088 0.14336 0.25694 0.14401 0.25301 C 0.14466 0.24977 0.14466 0.24629 0.14532 0.24305 C 0.14584 0.24028 0.14675 0.23796 0.14727 0.23542 C 0.15052 0.17847 0.14909 0.21528 0.14401 0.1 C 0.14401 0.09676 0.14362 0.09352 0.1431 0.09028 C 0.1418 0.08241 0.14063 0.07407 0.13854 0.06667 C 0.13672 0.05995 0.13568 0.05648 0.13425 0.04907 C 0.13268 0.0419 0.13295 0.03657 0.13086 0.0294 C 0.12982 0.02569 0.12787 0.02315 0.12657 0.01967 C 0.12513 0.01643 0.12409 0.01319 0.12318 0.00995 C 0.12201 0.00602 0.12136 0.00162 0.11966 -0.00185 C 0.11862 -0.00486 0.11667 -0.00671 0.1155 -0.00972 C 0.11224 -0.01736 0.10977 -0.0257 0.10664 -0.03333 C 0.10534 -0.03681 0.10352 -0.03958 0.10209 -0.04306 C 0.10117 -0.0456 0.10078 -0.04838 0.1 -0.05093 C 0.09623 -0.06134 0.09675 -0.05671 0.09232 -0.06667 C 0.08516 -0.08148 0.09935 -0.06366 0.08021 -0.09005 C 0.07604 -0.0956 0.06862 -0.10671 0.06367 -0.11181 C 0.05938 -0.11597 0.05456 -0.11852 0.05039 -0.12338 C 0.04805 -0.12616 0.0461 -0.12917 0.04362 -0.13125 C 0.04063 -0.13426 0.03711 -0.13611 0.03386 -0.13912 C 0.0306 -0.14213 0.028 -0.1463 0.025 -0.14908 C 0.02149 -0.15208 0.01758 -0.15417 0.01393 -0.15671 C 0.00873 -0.16065 0.00078 -0.16783 -0.00482 -0.1706 C -0.00989 -0.17292 -0.0151 -0.17408 -0.02031 -0.17639 C -0.02539 -0.17871 -0.03047 -0.18171 -0.03567 -0.18426 C -0.03828 -0.18565 -0.04101 -0.18727 -0.04336 -0.1882 C -0.04857 -0.19005 -0.05377 -0.19167 -0.05898 -0.19398 C -0.06224 -0.1956 -0.06536 -0.19884 -0.06875 -0.2 C -0.07643 -0.20232 -0.09192 -0.20394 -0.09192 -0.20371 L -0.24297 -0.20185 C -0.25052 -0.20162 -0.25768 -0.2 -0.26523 -0.19792 C -0.26732 -0.19746 -0.26979 -0.19676 -0.27174 -0.19607 C -0.2776 -0.19398 -0.27448 -0.19468 -0.27942 -0.19213 C -0.28216 -0.19074 -0.2845 -0.19028 -0.28724 -0.1882 C -0.29804 -0.17986 -0.28307 -0.18889 -0.30143 -0.17246 C -0.30638 -0.16806 -0.31211 -0.16343 -0.31588 -0.15671 C -0.31732 -0.15417 -0.31849 -0.15116 -0.32031 -0.14908 C -0.32122 -0.14769 -0.32252 -0.14792 -0.3237 -0.14699 C -0.32578 -0.14514 -0.32812 -0.14306 -0.33021 -0.14121 C -0.33984 -0.12384 -0.3276 -0.14491 -0.33685 -0.13125 C -0.33802 -0.12963 -0.33893 -0.12732 -0.34023 -0.12546 C -0.34909 -0.11204 -0.34804 -0.11343 -0.35442 -0.10579 C -0.36028 -0.09005 -0.3526 -0.10903 -0.35989 -0.09607 C -0.3612 -0.09375 -0.36172 -0.08982 -0.36328 -0.0882 C -0.36484 -0.08634 -0.36692 -0.08681 -0.36875 -0.08611 C -0.36914 -0.08426 -0.36927 -0.08195 -0.36992 -0.08033 C -0.37135 -0.07616 -0.37552 -0.0713 -0.3776 -0.06852 C -0.37968 -0.05718 -0.37695 -0.06759 -0.38203 -0.0588 C -0.38724 -0.04954 -0.38177 -0.05648 -0.38528 -0.04699 C -0.3862 -0.04468 -0.3875 -0.04306 -0.38867 -0.04121 C -0.38997 -0.0338 -0.38945 -0.03449 -0.39297 -0.02732 C -0.39479 -0.02384 -0.39857 -0.01759 -0.39857 -0.01736 C -0.39896 -0.01597 -0.39909 -0.01343 -0.39961 -0.01181 C -0.40091 -0.00764 -0.40325 -0.0044 -0.40403 1.48148E-6 L -0.40625 0.0118 " pathEditMode="relative" rAng="0" ptsTypes="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41" y="571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/>
              <a:t>4</a:t>
            </a:r>
            <a:r>
              <a:rPr lang="ru-RU" sz="3600" dirty="0" smtClean="0"/>
              <a:t>. Переложите две спички так, чтобы получилось верное равенство:</a:t>
            </a:r>
            <a:endParaRPr lang="ru-RU" sz="3600" dirty="0"/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1021798" y="3386349"/>
            <a:ext cx="1559707" cy="102030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1455334" y="3392060"/>
            <a:ext cx="1559707" cy="102030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118991" y="3394394"/>
            <a:ext cx="1559707" cy="102030"/>
          </a:xfrm>
          <a:prstGeom prst="rect">
            <a:avLst/>
          </a:prstGeom>
        </p:spPr>
      </p:pic>
      <p:pic>
        <p:nvPicPr>
          <p:cNvPr id="59" name="Рисунок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24" y="3386349"/>
            <a:ext cx="1559707" cy="102030"/>
          </a:xfrm>
          <a:prstGeom prst="rect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887" y="2987207"/>
            <a:ext cx="1559707" cy="102030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4568" y="3366109"/>
            <a:ext cx="1559707" cy="102030"/>
          </a:xfrm>
          <a:prstGeom prst="rect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459115" y="3334030"/>
            <a:ext cx="1559707" cy="10203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498061" y="3389336"/>
            <a:ext cx="1559707" cy="10203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4665754">
            <a:off x="5423009" y="3316037"/>
            <a:ext cx="1559707" cy="10203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574246">
            <a:off x="5423009" y="3315095"/>
            <a:ext cx="1559707" cy="10203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839157" y="3334029"/>
            <a:ext cx="1559707" cy="10203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219199" y="3339067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5606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-0.05069 L -0.00026 -0.05069 C -0.00247 -0.06065 -0.00547 -0.06991 -0.0069 -0.08009 C -0.00729 -0.08287 -0.00742 -0.08565 -0.00794 -0.08796 C -0.00885 -0.09143 -0.01028 -0.09444 -0.01133 -0.09792 C -0.01211 -0.10046 -0.0125 -0.10347 -0.01354 -0.10556 C -0.01432 -0.10741 -0.01575 -0.1081 -0.0168 -0.10949 C -0.01875 -0.11204 -0.0207 -0.11435 -0.02226 -0.11736 C -0.02396 -0.12037 -0.02513 -0.12431 -0.02669 -0.12731 C -0.03906 -0.14907 -0.0263 -0.12454 -0.03672 -0.13889 C -0.03867 -0.1419 -0.0401 -0.14606 -0.04219 -0.14884 C -0.05599 -0.16667 -0.04219 -0.14468 -0.0543 -0.15856 C -0.05781 -0.16273 -0.06028 -0.16968 -0.06419 -0.17245 C -0.06601 -0.17361 -0.06797 -0.17477 -0.06979 -0.17616 C -0.07122 -0.17755 -0.07265 -0.17917 -0.07422 -0.18009 C -0.07552 -0.18102 -0.07708 -0.18148 -0.07851 -0.18218 C -0.07969 -0.18264 -0.08073 -0.18356 -0.0819 -0.18403 C -0.0875 -0.19074 -0.08281 -0.18588 -0.08854 -0.19005 C -0.09114 -0.1919 -0.09349 -0.19468 -0.09622 -0.19583 C -0.09948 -0.19722 -0.10286 -0.19722 -0.10612 -0.19792 C -0.12448 -0.19722 -0.14297 -0.19815 -0.16133 -0.19583 C -0.16341 -0.1956 -0.16484 -0.19143 -0.1668 -0.19005 C -0.16823 -0.18889 -0.16979 -0.18866 -0.17122 -0.18796 C -0.1819 -0.16898 -0.16536 -0.19676 -0.18008 -0.17824 C -0.1888 -0.16713 -0.17578 -0.17616 -0.18555 -0.17037 C -0.18659 -0.16852 -0.1875 -0.16597 -0.1888 -0.16458 C -0.19857 -0.15463 -0.18737 -0.175 -0.19883 -0.15463 C -0.19974 -0.15301 -0.20013 -0.15069 -0.20104 -0.14884 C -0.20273 -0.14537 -0.20456 -0.14213 -0.20651 -0.13889 C -0.2095 -0.13426 -0.2112 -0.1331 -0.21419 -0.12917 C -0.21575 -0.12731 -0.21719 -0.12523 -0.21862 -0.12338 C -0.2194 -0.1213 -0.22005 -0.11944 -0.22083 -0.11736 C -0.22187 -0.11481 -0.22318 -0.11227 -0.22409 -0.10949 C -0.225 -0.10718 -0.22552 -0.10417 -0.2263 -0.10185 C -0.22695 -0.09977 -0.22799 -0.09792 -0.22851 -0.09583 C -0.22995 -0.09005 -0.23073 -0.08403 -0.2319 -0.07824 C -0.23294 -0.07268 -0.23333 -0.0706 -0.23411 -0.06458 C -0.23528 -0.05347 -0.23555 -0.04676 -0.23633 -0.03495 C -0.23594 -0.0213 -0.23724 -0.00718 -0.23515 0.00602 C -0.23411 0.01227 -0.22747 0.01991 -0.22747 0.01991 C -0.22226 0.04144 -0.22656 0.02616 -0.21979 0.04537 C -0.21745 0.05185 -0.21614 0.05949 -0.21315 0.06505 C -0.20104 0.08657 -0.22161 0.04954 -0.20534 0.08056 C -0.2026 0.08611 -0.19909 0.09051 -0.19661 0.0963 C -0.19544 0.09907 -0.19453 0.10185 -0.19323 0.10417 C -0.18971 0.11042 -0.18789 0.11088 -0.18333 0.11389 C -0.18255 0.11597 -0.18216 0.11829 -0.18112 0.11991 C -0.17239 0.13357 -0.17734 0.12315 -0.17005 0.13171 C -0.16406 0.13889 -0.16484 0.1412 -0.15794 0.14745 C -0.15664 0.14861 -0.15495 0.14815 -0.15351 0.14931 C -0.1362 0.1625 -0.14831 0.15648 -0.13815 0.16111 C -0.11979 0.18264 -0.15182 0.14583 -0.13047 0.1669 C -0.12187 0.17546 -0.12812 0.17523 -0.11823 0.18079 C -0.11471 0.18264 -0.11081 0.18241 -0.10729 0.18472 C -0.10364 0.18681 -0.10234 0.18727 -0.09844 0.19051 C -0.09687 0.19167 -0.09557 0.19329 -0.09401 0.19444 C -0.09219 0.19583 -0.09023 0.19676 -0.08854 0.19838 C -0.08008 0.20579 -0.08607 0.20255 -0.07851 0.2081 C -0.07747 0.20903 -0.0763 0.20949 -0.07526 0.21019 C -0.07044 0.21319 -0.06549 0.21574 -0.06094 0.21991 C -0.0595 0.2213 -0.05807 0.22292 -0.05651 0.22384 C -0.05143 0.22685 -0.04609 0.22824 -0.04101 0.23171 C -0.03815 0.23357 -0.03515 0.23542 -0.03229 0.2375 C -0.02969 0.23935 -0.02721 0.2419 -0.02448 0.24352 C -0.02161 0.24514 -0.01862 0.2456 -0.01575 0.24745 C -0.01198 0.24954 -0.00846 0.25278 -0.00469 0.25532 C -0.00221 0.25671 0.00052 0.25764 0.003 0.25903 C 0.00638 0.26088 0.00964 0.26319 0.01302 0.26505 C 0.02031 0.26898 0.02774 0.27245 0.03503 0.27685 C 0.03828 0.2787 0.04167 0.28079 0.04492 0.28264 C 0.04753 0.28403 0.05013 0.28495 0.05274 0.28657 C 0.05638 0.28889 0.0599 0.29213 0.06367 0.29444 C 0.06706 0.29653 0.0793 0.30093 0.08242 0.30232 C 0.08542 0.30347 0.08828 0.30486 0.09128 0.30625 C 0.09896 0.30972 0.09974 0.31111 0.10781 0.31412 C 0.11003 0.31482 0.11224 0.31528 0.11445 0.31597 C 0.13047 0.3213 0.10703 0.31435 0.12761 0.31991 C 0.12982 0.3206 0.13203 0.3213 0.13425 0.32199 C 0.13685 0.32269 0.13945 0.32315 0.14206 0.32384 C 0.14753 0.32569 0.1586 0.32986 0.1586 0.32986 L 0.22357 0.32778 C 0.22591 0.32755 0.228 0.32616 0.23021 0.32593 C 0.24128 0.32477 0.25235 0.32454 0.26328 0.32384 C 0.26615 0.32338 0.28399 0.32083 0.28763 0.31991 C 0.28867 0.31968 0.28972 0.31852 0.29089 0.31806 C 0.29271 0.31713 0.29453 0.31667 0.29636 0.31597 C 0.30716 0.30463 0.2961 0.31458 0.30964 0.3081 C 0.31263 0.30671 0.3155 0.30417 0.31849 0.30232 C 0.32097 0.30069 0.3237 0.3 0.32617 0.29838 C 0.32878 0.29676 0.33125 0.29444 0.33386 0.29259 C 0.33685 0.29051 0.33998 0.28912 0.34271 0.28657 C 0.34557 0.28403 0.34779 0.27986 0.35039 0.27685 C 0.36563 0.25995 0.36615 0.26435 0.37474 0.24745 C 0.37591 0.24491 0.37695 0.24236 0.378 0.23958 C 0.38906 0.21019 0.3832 0.22708 0.39011 0.1963 C 0.39401 0.1794 0.39479 0.18125 0.39675 0.16505 C 0.39727 0.16042 0.39753 0.15579 0.39792 0.15116 C 0.39896 0.13958 0.40117 0.11597 0.40117 0.11597 C 0.40156 0.10556 0.40156 0.09491 0.40235 0.08449 C 0.40261 0.07917 0.40443 0.06898 0.40443 0.06898 C 0.40339 0.02315 0.40287 -0.02268 0.40117 -0.06829 C 0.40104 -0.0713 0.39961 -0.07361 0.39896 -0.07616 C 0.39779 -0.08148 0.39714 -0.08704 0.3957 -0.0919 C 0.39375 -0.09815 0.39128 -0.1037 0.38906 -0.10949 C 0.38867 -0.11157 0.38867 -0.11389 0.38789 -0.11551 C 0.38711 -0.11736 0.38568 -0.11782 0.38464 -0.11944 C 0.38125 -0.125 0.37813 -0.13148 0.37474 -0.13704 C 0.36966 -0.14514 0.36511 -0.1544 0.35925 -0.16065 C 0.35195 -0.16829 0.34505 -0.17639 0.33724 -0.18218 C 0.33477 -0.18403 0.33203 -0.18449 0.32956 -0.18611 C 0.32539 -0.18843 0.32149 -0.19167 0.31732 -0.19398 C 0.30807 -0.19884 0.28542 -0.20694 0.27878 -0.20764 L 0.25781 -0.20949 L 0.18724 -0.2037 C 0.1836 -0.20347 0.17982 -0.20301 0.17617 -0.20185 C 0.17266 -0.20046 0.15586 -0.19167 0.15078 -0.18796 C 0.13034 -0.17384 0.14219 -0.17801 0.12761 -0.17431 C 0.10586 -0.15231 0.13333 -0.1787 0.11224 -0.1625 C 0.1069 -0.15856 0.10222 -0.15208 0.09675 -0.14884 C 0.09453 -0.14745 0.09219 -0.14676 0.09024 -0.14491 C 0.08776 -0.14282 0.08594 -0.13912 0.0836 -0.13704 C 0.08151 -0.13518 0.07904 -0.13472 0.07695 -0.1331 C 0.06081 -0.12083 0.07552 -0.12847 0.05925 -0.1213 L 0.05482 -0.11944 C 0.04766 -0.11088 0.0556 -0.11944 0.04167 -0.10949 C 0.03985 -0.10833 0.03802 -0.10671 0.03607 -0.10556 C 0.02956 -0.10185 0.028 -0.10231 0.02175 -0.09792 C 0.02031 -0.09676 0.01888 -0.09514 0.01732 -0.09398 C 0.01263 -0.09028 0.01393 -0.09306 0.00742 -0.09005 C 0.00404 -0.08843 -0.00247 -0.08403 -0.00247 -0.08403 C -0.00989 -0.07083 -0.0013 -0.08403 -0.01015 -0.07616 C -0.01185 -0.07477 -0.01302 -0.07199 -0.01458 -0.07037 C -0.01562 -0.06944 -0.0168 -0.06921 -0.01797 -0.06829 C -0.03021 -0.06018 -0.01614 -0.06875 -0.03008 -0.06065 C -0.03073 -0.05856 -0.03125 -0.05625 -0.03229 -0.05463 C -0.03294 -0.0537 -0.03971 -0.05093 -0.03997 -0.05069 C -0.04622 -0.03958 -0.03971 -0.04884 -0.04987 -0.04282 C -0.05117 -0.04213 -0.05195 -0.03981 -0.05325 -0.03889 C -0.05456 -0.03796 -0.05612 -0.03773 -0.05755 -0.03704 C -0.05872 -0.03634 -0.05976 -0.03565 -0.06094 -0.03495 C -0.06523 -0.02361 -0.06042 -0.03356 -0.06758 -0.02731 C -0.08268 -0.01366 -0.06836 -0.02292 -0.07747 -0.01736 C -0.07851 -0.01551 -0.07943 -0.01296 -0.08073 -0.01157 C -0.08177 -0.01042 -0.0832 -0.01111 -0.08411 -0.00949 C -0.08489 -0.0081 -0.08515 -0.0037 -0.08515 -0.0037 " pathEditMode="relative" ptsTypes="AAAAAAAAAAAAAAAAAAAAAAAAAAAAAAA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18 -0.00973 L -0.01718 -0.00949 C -0.01979 -0.00579 -0.02265 -0.00232 -0.02487 0.00208 C -0.0302 0.01273 -0.02474 0.00648 -0.02825 0.01574 C -0.02903 0.01805 -0.03047 0.01967 -0.03151 0.02176 C -0.03424 0.04097 -0.03034 0.01736 -0.03593 0.03727 C -0.04297 0.06203 -0.03346 0.03796 -0.0414 0.05694 C -0.04192 0.05972 -0.04479 0.07546 -0.04583 0.07847 C -0.04674 0.08078 -0.04804 0.0824 -0.04922 0.08449 C -0.05299 0.10139 -0.04935 0.08819 -0.0569 0.10602 C -0.05846 0.10972 -0.05963 0.11412 -0.06132 0.11782 C -0.06419 0.1243 -0.06901 0.13009 -0.07239 0.13541 C -0.07356 0.13727 -0.07461 0.13935 -0.07565 0.1412 C -0.07851 0.15139 -0.07812 0.15208 -0.0845 0.16088 C -0.08541 0.16227 -0.08672 0.16227 -0.08776 0.16296 C -0.09739 0.18009 -0.0927 0.17615 -0.09987 0.18055 C -0.10286 0.18449 -0.10612 0.18773 -0.10872 0.19236 C -0.11054 0.1956 -0.11198 0.19977 -0.11432 0.20208 C -0.1177 0.20578 -0.12174 0.20671 -0.12526 0.20995 C -0.12682 0.21134 -0.12812 0.21296 -0.12968 0.21389 C -0.13112 0.21481 -0.13268 0.21504 -0.13411 0.21574 C -0.13632 0.21713 -0.13854 0.21828 -0.14075 0.21967 C -0.14961 0.22546 -0.14284 0.22245 -0.15182 0.22569 C -0.15325 0.22685 -0.15468 0.22847 -0.15625 0.22963 C -0.15911 0.23171 -0.16172 0.2324 -0.16497 0.23356 C -0.16614 0.23472 -0.16705 0.23657 -0.16836 0.2375 C -0.16966 0.23842 -0.17122 0.23865 -0.17278 0.23935 C -0.18125 0.24282 -0.18112 0.24282 -0.18815 0.24537 C -0.1927 0.2493 -0.19375 0.25069 -0.19922 0.25301 C -0.20143 0.25416 -0.20364 0.25416 -0.20586 0.25509 C -0.20846 0.25602 -0.21093 0.2581 -0.21354 0.25902 C -0.21679 0.26018 -0.22018 0.25995 -0.22343 0.26088 C -0.22721 0.26203 -0.23086 0.26389 -0.2345 0.26481 C -0.24036 0.26643 -0.24622 0.26736 -0.25221 0.26875 C -0.25468 0.26944 -0.25729 0.26967 -0.25989 0.27083 C -0.2625 0.27176 -0.26497 0.27361 -0.26757 0.27477 C -0.27356 0.27685 -0.28463 0.27801 -0.28971 0.2787 C -0.30143 0.28217 -0.29401 0.28009 -0.31172 0.28449 C -0.31432 0.28518 -0.31692 0.28565 -0.3194 0.28634 C -0.33593 0.29143 -0.31536 0.28541 -0.33385 0.29027 C -0.33593 0.29097 -0.33815 0.29166 -0.34036 0.29236 C -0.36315 0.29838 -0.34817 0.29421 -0.36471 0.29815 C -0.3875 0.3037 -0.35586 0.29652 -0.38125 0.30208 C -0.44179 0.29791 -0.44192 0.31574 -0.47278 0.29027 C -0.47747 0.28657 -0.48007 0.28449 -0.48385 0.2787 C -0.4858 0.27546 -0.48737 0.27176 -0.48932 0.26875 C -0.49284 0.26319 -0.49414 0.26435 -0.49596 0.25694 C -0.49778 0.24953 -0.49843 0.24328 -0.49922 0.23541 C -0.49961 0.23148 -0.49987 0.22754 -0.50039 0.22361 C -0.50286 0.20625 -0.50169 0.21759 -0.50481 0.20416 C -0.50573 0.19953 -0.50872 0.18264 -0.50924 0.17847 C -0.51015 0.17083 -0.51132 0.15509 -0.51132 0.15532 C -0.51028 0.12106 -0.51028 0.0868 -0.50807 0.05301 C -0.50742 0.04328 -0.50065 0.02407 -0.49817 0.01574 C -0.49531 0.00602 -0.49062 -0.01204 -0.48711 -0.02153 C -0.48333 -0.03148 -0.47981 -0.04236 -0.475 -0.05093 C -0.47174 -0.05672 -0.46797 -0.06204 -0.4651 -0.06852 C -0.45742 -0.08565 -0.46237 -0.07547 -0.44961 -0.09792 L -0.44518 -0.10579 C -0.44336 -0.10903 -0.44166 -0.11273 -0.43971 -0.11551 C -0.43007 -0.1294 -0.43619 -0.12107 -0.42096 -0.13912 C -0.41875 -0.14167 -0.41666 -0.14491 -0.41432 -0.14699 C -0.40859 -0.15209 -0.40612 -0.15463 -0.4 -0.1588 C -0.39336 -0.1632 -0.39179 -0.1632 -0.3845 -0.16667 C -0.3819 -0.16783 -0.37942 -0.16968 -0.37682 -0.1706 C -0.37395 -0.17153 -0.37096 -0.17176 -0.36797 -0.17246 C -0.36575 -0.17315 -0.36354 -0.17408 -0.36132 -0.17454 C -0.35625 -0.17547 -0.35104 -0.1757 -0.34596 -0.17639 C -0.34297 -0.17685 -0.3401 -0.17778 -0.33711 -0.17848 C -0.33385 -0.17917 -0.33047 -0.1794 -0.32721 -0.18033 C -0.29726 -0.18912 -0.33554 -0.1801 -0.30846 -0.18611 L -0.18932 -0.18426 C -0.17981 -0.18403 -0.18151 -0.18172 -0.17278 -0.17848 C -0.15364 -0.17107 -0.17721 -0.18287 -0.15625 -0.17246 L -0.13307 -0.16065 L -0.10872 -0.14908 L -0.09661 -0.14306 C -0.09297 -0.14121 -0.08932 -0.13843 -0.08554 -0.13727 L -0.07343 -0.13334 C -0.06536 -0.12801 -0.05742 -0.12153 -0.04922 -0.1176 C -0.04518 -0.11551 -0.04114 -0.11343 -0.03711 -0.11181 C -0.01341 -0.10162 -0.0375 -0.11343 -0.01718 -0.10394 C 0.00052 -0.09537 -0.01797 -0.1044 -0.0039 -0.09607 C -0.00247 -0.09514 -0.00091 -0.09491 0.00052 -0.09398 C 0.01198 -0.08635 -0.00208 -0.09329 0.00925 -0.0882 C 0.01107 -0.08611 0.01289 -0.08403 0.01485 -0.08218 C 0.01654 -0.08079 0.01875 -0.08033 0.02032 -0.07824 C 0.03112 -0.06435 0.02344 -0.07084 0.03021 -0.0588 C 0.0319 -0.05579 0.03425 -0.05394 0.03581 -0.05093 C 0.0375 -0.04746 0.03855 -0.04283 0.04024 -0.03912 C 0.04115 -0.03704 0.04232 -0.03519 0.04349 -0.03334 C 0.05 -0.00417 0.04167 -0.04028 0.04792 -0.01551 C 0.0487 -0.01227 0.04922 -0.00903 0.05013 -0.00579 C 0.05378 0.00879 0.053 0.00139 0.05456 0.01389 C 0.05495 0.01713 0.05521 0.02037 0.0556 0.02361 C 0.05625 0.02893 0.05782 0.03935 0.05782 0.03958 C 0.05821 0.04791 0.05899 0.05625 0.05899 0.06481 C 0.05899 0.10301 0.06498 0.15833 0.0556 0.20023 C 0.05482 0.20347 0.0543 0.20671 0.05339 0.20995 C 0.05287 0.21203 0.05196 0.21389 0.05118 0.21574 C 0.05013 0.21898 0.04883 0.22222 0.04792 0.22569 C 0.0474 0.22754 0.0474 0.22963 0.04675 0.23148 C 0.04427 0.23912 0.0336 0.25856 0.03243 0.25902 L 0.028 0.26088 C 0.02618 0.26296 0.02448 0.26551 0.02253 0.2669 C 0.02084 0.26805 0.01875 0.26782 0.01706 0.26875 C 0.01237 0.27106 0.01042 0.27338 0.00599 0.27477 C 0.003 0.27546 0.00013 0.27592 -0.00286 0.27662 L -0.01054 0.2787 L -0.18151 0.27662 C -0.18307 0.27662 -0.19414 0.2699 -0.19583 0.26875 C -0.197 0.26805 -0.19817 0.26805 -0.19922 0.2669 L -0.20586 0.25902 C -0.2069 0.25578 -0.20781 0.25231 -0.20911 0.24907 C -0.21002 0.24699 -0.21145 0.24537 -0.2125 0.24328 C -0.21406 0.23958 -0.21549 0.23565 -0.21679 0.23148 C -0.21875 0.22569 -0.22031 0.21828 -0.22122 0.2118 C -0.22161 0.20926 -0.22174 0.20648 -0.22239 0.20416 C -0.22291 0.20185 -0.22382 0.20023 -0.22461 0.19815 C -0.22526 0.19328 -0.2263 0.18449 -0.22786 0.18055 C -0.22864 0.1787 -0.23007 0.17801 -0.23125 0.17662 C -0.2319 0.17338 -0.23229 0.16967 -0.23346 0.1669 C -0.23411 0.16481 -0.2358 0.16458 -0.23672 0.16296 C -0.23802 0.16065 -0.23906 0.15787 -0.23997 0.15509 C -0.24127 0.15185 -0.24205 0.14838 -0.24336 0.14514 C -0.24622 0.13819 -0.24648 0.14051 -0.25 0.13541 C -0.2556 0.12754 -0.24765 0.13541 -0.25651 0.12754 C -0.25768 0.125 -0.25859 0.12199 -0.25989 0.11967 C -0.2608 0.11805 -0.26224 0.11759 -0.26315 0.11574 C -0.26406 0.11412 -0.26458 0.1118 -0.26536 0.10995 C -0.2664 0.10787 -0.2677 0.10625 -0.26875 0.10393 C -0.26953 0.10231 -0.27005 0.1 -0.27096 0.09815 C -0.27265 0.09444 -0.275 0.09051 -0.27747 0.08842 C -0.27851 0.0875 -0.27968 0.08703 -0.28086 0.08634 C -0.28776 0.07708 -0.28398 0.08287 -0.29192 0.06875 C -0.29453 0.06412 -0.29726 0.05972 -0.29843 0.05301 C -0.29882 0.05115 -0.29909 0.04907 -0.29961 0.04722 C -0.30664 0.02477 -0.3013 0.04236 -0.30625 0.03148 C -0.30703 0.02963 -0.30768 0.02754 -0.30846 0.02569 C -0.30911 0.0206 -0.3095 0.01666 -0.31067 0.0118 C -0.31093 0.01041 -0.31132 0.00926 -0.31172 0.00787 " pathEditMode="relative" rAng="0" ptsTypes="AAAAAAAAAAAAAAAAAAAAAAAAAAAAAAAAAAAAAAAAAAAAAAAAAAAAAAAAAAAAAAAAAAAAAAAAAAAAAAAAAAAAAAAAAAAAAAAAAAAAAAAAAAAAAAAAAAAAAAAAAAAAAAAAAAAAAAAAAAAAA">
                                      <p:cBhvr>
                                        <p:cTn id="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07" y="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5. </a:t>
            </a:r>
            <a:r>
              <a:rPr lang="ru-RU" sz="3600" dirty="0"/>
              <a:t>Переложите только одну спичку так, чтобы получилось верное равенство: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1711891" y="3312789"/>
            <a:ext cx="1559707" cy="102030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2145427" y="3318500"/>
            <a:ext cx="1559707" cy="102030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067520" y="3333028"/>
            <a:ext cx="1559707" cy="102030"/>
          </a:xfrm>
          <a:prstGeom prst="rect">
            <a:avLst/>
          </a:prstGeom>
        </p:spPr>
      </p:pic>
      <p:pic>
        <p:nvPicPr>
          <p:cNvPr id="59" name="Рисунок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24" y="3386349"/>
            <a:ext cx="1559707" cy="102030"/>
          </a:xfrm>
          <a:prstGeom prst="rect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887" y="2987207"/>
            <a:ext cx="1559707" cy="102030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4568" y="3366109"/>
            <a:ext cx="1559707" cy="102030"/>
          </a:xfrm>
          <a:prstGeom prst="rect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209621" y="3335334"/>
            <a:ext cx="1559707" cy="10203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589663" y="3335333"/>
            <a:ext cx="1559707" cy="10203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8776204" y="3301369"/>
            <a:ext cx="1559707" cy="10203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9209740" y="3307080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9967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5 -0.00046 L -0.00065 -0.00046 C 0.00078 -0.00556 0.00208 -0.01065 0.00364 -0.01574 C 0.00429 -0.01759 0.00507 -0.01944 0.00586 -0.0213 C 0.0069 -0.02454 0.00794 -0.02778 0.00898 -0.03102 C 0.00937 -0.03356 0.0095 -0.03611 0.01002 -0.03843 C 0.01198 -0.04769 0.01953 -0.06574 0.02083 -0.06898 C 0.02226 -0.07292 0.02343 -0.07685 0.02513 -0.08056 C 0.02682 -0.08426 0.02877 -0.08796 0.03046 -0.0919 C 0.03424 -0.10139 0.03841 -0.11505 0.04323 -0.12431 C 0.04674 -0.13079 0.05039 -0.13704 0.05403 -0.14329 C 0.05507 -0.14514 0.05599 -0.14745 0.05716 -0.14907 C 0.06002 -0.15278 0.06328 -0.15602 0.06575 -0.16042 C 0.06718 -0.16296 0.06849 -0.16574 0.07005 -0.16806 C 0.07252 -0.17176 0.07695 -0.17708 0.07968 -0.1794 C 0.08606 -0.18519 0.08385 -0.18194 0.09036 -0.18519 C 0.09257 -0.18634 0.09479 -0.1875 0.09687 -0.18912 C 0.0983 -0.19005 0.09961 -0.1919 0.10117 -0.19282 C 0.11562 -0.20139 0.11211 -0.19907 0.12252 -0.20231 C 0.12981 -0.20463 0.13177 -0.20625 0.14075 -0.2081 C 0.14401 -0.2088 0.14726 -0.20926 0.15039 -0.20995 C 0.15468 -0.21111 0.16328 -0.21366 0.16328 -0.21366 C 0.21341 -0.21088 0.18046 -0.2162 0.20507 -0.2081 C 0.20833 -0.20694 0.21432 -0.20602 0.21796 -0.20417 C 0.21979 -0.20324 0.22148 -0.20162 0.2233 -0.20046 C 0.22539 -0.19907 0.2276 -0.19815 0.22968 -0.19653 C 0.23593 -0.19236 0.24114 -0.18889 0.24687 -0.18333 C 0.25117 -0.17894 0.25507 -0.17338 0.25963 -0.16991 C 0.26224 -0.16806 0.26471 -0.16644 0.26718 -0.16435 C 0.27148 -0.16065 0.27578 -0.15671 0.28007 -0.15278 C 0.28151 -0.15162 0.28281 -0.15 0.28437 -0.14907 C 0.28606 -0.14769 0.28802 -0.14676 0.28971 -0.14514 C 0.29336 -0.14167 0.297 -0.13819 0.30039 -0.1338 C 0.30599 -0.12639 0.30312 -0.1294 0.30898 -0.12431 C 0.30963 -0.12245 0.31028 -0.12037 0.31106 -0.11852 C 0.31328 -0.11412 0.31679 -0.10833 0.31966 -0.10509 C 0.32109 -0.1037 0.32747 -0.09907 0.32929 -0.0956 C 0.33099 -0.09282 0.3319 -0.08889 0.33359 -0.08611 C 0.33476 -0.08426 0.33658 -0.08426 0.33789 -0.08241 C 0.34466 -0.07245 0.34518 -0.06944 0.34961 -0.05764 C 0.35195 -0.04097 0.34948 -0.05787 0.35182 -0.04421 C 0.35599 -0.01968 0.35195 -0.04167 0.35612 -0.01944 C 0.35651 -0.01574 0.3569 -0.01181 0.35716 -0.0081 C 0.35794 0.00093 0.35937 0.01852 0.35937 0.01852 C 0.35898 0.04907 0.35924 0.07963 0.3582 0.10995 C 0.3582 0.11296 0.35677 0.11505 0.35612 0.11759 C 0.35143 0.13727 0.36002 0.10579 0.35286 0.13102 C 0.35208 0.13796 0.35143 0.1456 0.34961 0.15185 C 0.34882 0.15486 0.34726 0.15671 0.34648 0.15949 C 0.34557 0.1625 0.34518 0.16597 0.34427 0.16898 C 0.34336 0.17245 0.34205 0.17546 0.34114 0.1787 C 0.33997 0.18241 0.33919 0.18634 0.33789 0.19005 C 0.33593 0.19537 0.33346 0.2 0.33151 0.20532 C 0.33073 0.20718 0.3302 0.20926 0.32929 0.21088 C 0.32695 0.21574 0.32435 0.21991 0.32187 0.22431 L 0.31432 0.23773 C 0.31106 0.24213 0.30755 0.24583 0.30468 0.25093 C 0.30325 0.25347 0.30208 0.25671 0.30039 0.25856 C 0.29882 0.26042 0.29674 0.26088 0.29505 0.2625 C 0.29075 0.26597 0.28645 0.27014 0.28216 0.27384 C 0.28007 0.27569 0.27799 0.27778 0.27578 0.27963 C 0.26836 0.28519 0.26757 0.28611 0.25963 0.29097 C 0.25651 0.29306 0.25338 0.29514 0.25 0.29676 C 0.24336 0.29977 0.23645 0.30162 0.22968 0.3044 C 0.22643 0.30556 0.2233 0.30718 0.22005 0.3081 C 0.2151 0.30972 0.20403 0.31111 0.19974 0.31204 C 0.19544 0.31481 0.19427 0.3162 0.1901 0.31759 C 0.18763 0.31852 0.18502 0.31852 0.18255 0.31944 C 0.1694 0.32454 0.18086 0.32292 0.16536 0.32708 C 0.16185 0.32824 0.15833 0.32847 0.15468 0.32917 C 0.15143 0.33032 0.1483 0.33194 0.14505 0.33287 C 0.13932 0.33449 0.12786 0.33681 0.12786 0.33681 C 0.10507 0.33611 0.08216 0.33634 0.05937 0.33472 C 0.0552 0.33449 0.04453 0.32894 0.0401 0.32708 C 0.01823 0.31875 0.02435 0.3206 0.00794 0.31759 C 0.00442 0.31644 0.00078 0.31481 -0.00274 0.31389 C -0.00912 0.31227 -0.02201 0.30995 -0.02201 0.30995 L -0.03164 0.30625 C -0.03529 0.30486 -0.03894 0.30417 -0.04245 0.30231 C -0.04922 0.29907 -0.05573 0.29329 -0.06276 0.29097 C -0.07331 0.2875 -0.08464 0.28403 -0.09493 0.27963 C -0.09779 0.27824 -0.10065 0.27708 -0.10352 0.27569 C -0.10847 0.27338 -0.11329 0.26944 -0.11849 0.26806 L -0.12592 0.2662 C -0.13881 0.25486 -0.12592 0.26481 -0.13881 0.25856 C -0.14063 0.25764 -0.14232 0.25602 -0.14414 0.25486 C -0.14519 0.25417 -0.14636 0.25347 -0.1474 0.25278 C -0.14883 0.25208 -0.15026 0.25185 -0.1517 0.25093 C -0.15313 0.25 -0.15456 0.24838 -0.15599 0.24722 C -0.15704 0.2463 -0.15808 0.24583 -0.15912 0.24537 C -0.16211 0.2419 -0.16329 0.24005 -0.16667 0.23773 C -0.16875 0.23611 -0.1711 0.23565 -0.17305 0.2338 C -0.17839 0.22917 -0.17592 0.23102 -0.1806 0.22801 C -0.18607 0.21852 -0.1819 0.225 -0.19024 0.21481 C -0.19271 0.21157 -0.19506 0.2081 -0.19779 0.20532 L -0.21055 0.1919 C -0.21706 0.17662 -0.21016 0.19051 -0.2181 0.18056 C -0.21927 0.17894 -0.22019 0.17662 -0.22136 0.17477 C -0.22474 0.16944 -0.22878 0.16528 -0.23204 0.15949 L -0.23842 0.14815 C -0.23985 0.1456 -0.24115 0.14259 -0.24271 0.14051 C -0.24818 0.1331 -0.24571 0.13704 -0.25026 0.12917 C -0.25261 0.1162 -0.24935 0.13148 -0.2556 0.11389 C -0.25651 0.11111 -0.25717 0.10301 -0.25769 0.10046 C -0.25821 0.09838 -0.25912 0.09676 -0.2599 0.09468 C -0.26211 0.08287 -0.26042 0.09329 -0.26198 0.07199 C -0.26224 0.06806 -0.26276 0.06435 -0.26302 0.06042 C -0.26198 0.00903 -0.2612 -0.04236 -0.2599 -0.09375 C -0.25977 -0.09769 -0.25925 -0.10139 -0.25886 -0.10509 C -0.2573 -0.11898 -0.25847 -0.10694 -0.25456 -0.12245 C -0.25365 -0.12593 -0.25326 -0.13009 -0.25235 -0.1338 C -0.25079 -0.14074 -0.24818 -0.14815 -0.24597 -0.15463 C -0.24532 -0.15671 -0.24467 -0.1588 -0.24375 -0.16042 C -0.2418 -0.16458 -0.23737 -0.17176 -0.23737 -0.17176 C -0.23698 -0.17384 -0.23711 -0.17616 -0.23633 -0.17755 C -0.23516 -0.17963 -0.23347 -0.18009 -0.23204 -0.18148 C -0.23086 -0.18264 -0.22995 -0.18426 -0.22878 -0.18519 C -0.2267 -0.18681 -0.22435 -0.18727 -0.2224 -0.18912 L -0.2181 -0.19282 C -0.20847 -0.19213 -0.19883 -0.19259 -0.1892 -0.19097 C -0.18763 -0.19074 -0.18633 -0.18843 -0.1849 -0.18704 C -0.17735 -0.17963 -0.1823 -0.18264 -0.17526 -0.1794 C -0.17422 -0.17824 -0.17292 -0.17731 -0.17201 -0.17569 C -0.1711 -0.17407 -0.17084 -0.1713 -0.16993 -0.16991 C -0.16901 -0.16875 -0.16771 -0.16898 -0.16667 -0.16806 C -0.1655 -0.16713 -0.16446 -0.16574 -0.16342 -0.16435 C -0.15964 -0.15833 -0.15886 -0.15602 -0.15599 -0.14907 L -0.15378 -0.1375 C -0.15352 -0.13565 -0.153 -0.1338 -0.15274 -0.13194 C -0.15144 -0.11736 -0.15209 -0.12431 -0.15065 -0.11088 C -0.15026 -0.09514 -0.15013 -0.07917 -0.14948 -0.06319 C -0.14935 -0.05949 -0.14909 -0.05556 -0.14844 -0.05185 C -0.14805 -0.04907 -0.14701 -0.04676 -0.14636 -0.04421 L -0.1431 -0.0213 C -0.14271 -0.01875 -0.14206 -0.01644 -0.14206 -0.01389 L -0.14206 0.00718 " pathEditMode="relative" ptsTypes="AAAAAAAAAAAAAAAAAAAAAA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/>
              <a:t>6</a:t>
            </a:r>
            <a:r>
              <a:rPr lang="ru-RU" sz="3600" dirty="0" smtClean="0"/>
              <a:t>. </a:t>
            </a:r>
            <a:r>
              <a:rPr lang="ru-RU" sz="3600" dirty="0"/>
              <a:t>Переложите только одну спичку так, чтобы получилось верное равенство: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4665754">
            <a:off x="472636" y="3385119"/>
            <a:ext cx="1559707" cy="10203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574246">
            <a:off x="472636" y="3384177"/>
            <a:ext cx="1559707" cy="102030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3351853" y="3405567"/>
            <a:ext cx="1559707" cy="10203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3785389" y="3411278"/>
            <a:ext cx="1559707" cy="10203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967218" y="3437505"/>
            <a:ext cx="1559707" cy="102030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266" y="3405568"/>
            <a:ext cx="1559707" cy="102030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6599414" y="3419243"/>
            <a:ext cx="1559707" cy="102030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7032950" y="3424954"/>
            <a:ext cx="1559707" cy="102030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8828" y="3456583"/>
            <a:ext cx="1559707" cy="102030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228940" y="3436342"/>
            <a:ext cx="1559707" cy="102030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4885" y="3303538"/>
            <a:ext cx="1559707" cy="102030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2566" y="3682440"/>
            <a:ext cx="1559707" cy="102030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626232" y="3436342"/>
            <a:ext cx="1559707" cy="102030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4665754">
            <a:off x="10391155" y="3395651"/>
            <a:ext cx="1559707" cy="102030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574246">
            <a:off x="10391155" y="3394709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59948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95 -0.01134 L -0.00495 -0.01111 C -0.00846 -0.00925 -0.01211 -0.00763 -0.01562 -0.00555 C -0.01745 -0.00439 -0.01914 -0.00254 -0.02096 -0.00162 C -0.02747 0.00093 -0.04948 0.00186 -0.05091 0.00209 L -0.0638 0.00579 C -0.06966 0.00741 -0.07331 0.00764 -0.07878 0.00973 C -0.08177 0.01088 -0.0845 0.01227 -0.08737 0.01343 C -0.09479 0.02223 -0.08568 0.01158 -0.09596 0.02315 C -0.097 0.02431 -0.09805 0.0257 -0.09922 0.02686 C -0.10091 0.02894 -0.10273 0.03056 -0.10456 0.03264 C -0.10521 0.03519 -0.1056 0.0382 -0.10664 0.04028 C -0.10742 0.04167 -0.10898 0.04098 -0.1099 0.04213 C -0.11328 0.04607 -0.11667 0.05024 -0.11953 0.05533 C -0.13008 0.07431 -0.12539 0.06806 -0.13242 0.07639 C -0.13346 0.07894 -0.13463 0.08149 -0.13568 0.08403 C -0.13672 0.08704 -0.13763 0.09051 -0.1388 0.09352 C -0.14414 0.10625 -0.14023 0.0926 -0.14414 0.10487 C -0.14492 0.10741 -0.1457 0.10996 -0.14635 0.1125 C -0.14805 0.12038 -0.14844 0.12408 -0.14948 0.13172 C -0.14922 0.14051 -0.14935 0.14954 -0.14844 0.15834 C -0.14831 0.16065 -0.14713 0.16227 -0.14635 0.16413 C -0.14375 0.16945 -0.1431 0.16991 -0.13984 0.17362 C -0.13633 0.18311 -0.1388 0.17801 -0.13138 0.18681 L -0.12812 0.19075 C -0.12708 0.1919 -0.12617 0.19399 -0.12487 0.19445 L -0.12057 0.1963 C -0.11992 0.19838 -0.1194 0.2007 -0.11849 0.20209 C -0.11667 0.20463 -0.11315 0.20649 -0.11094 0.20788 C -0.10495 0.21852 -0.11068 0.21065 -0.09922 0.21551 C -0.09727 0.21621 -0.0957 0.21829 -0.09388 0.21922 C -0.09245 0.22014 -0.09102 0.22038 -0.08958 0.22107 C -0.08841 0.22176 -0.08737 0.22246 -0.08633 0.22315 C -0.0849 0.225 -0.08372 0.22755 -0.08203 0.22871 C -0.07799 0.23172 -0.0724 0.23264 -0.0681 0.2345 C -0.06706 0.23496 -0.06602 0.23588 -0.06484 0.23635 C -0.06211 0.23774 -0.05924 0.23889 -0.05638 0.24028 C -0.05495 0.24098 -0.05338 0.24121 -0.05208 0.24213 C -0.05091 0.24283 -0.04987 0.24329 -0.04883 0.24399 C -0.047 0.24514 -0.04531 0.24723 -0.04349 0.24792 C -0.03958 0.24908 -0.03568 0.24908 -0.03164 0.24977 C -0.03021 0.25047 -0.02878 0.2507 -0.02734 0.25163 C -0.02513 0.25325 -0.02331 0.25625 -0.02096 0.25741 C -0.01823 0.2588 -0.01523 0.25857 -0.01237 0.25926 C -0.00508 0.26366 -0.01393 0.2588 -0.00065 0.2632 C 0.00052 0.26343 0.00143 0.26459 0.0026 0.26505 C 0.00573 0.26598 0.00898 0.26598 0.01224 0.2669 C 0.01406 0.26737 0.01576 0.26806 0.01758 0.26875 C 0.01901 0.27014 0.02031 0.27176 0.02188 0.27269 C 0.02565 0.27454 0.03815 0.27616 0.0401 0.27639 C 0.04258 0.27825 0.04505 0.28056 0.04766 0.28218 C 0.04896 0.28311 0.05039 0.28357 0.05182 0.28403 C 0.05951 0.28681 0.06003 0.28588 0.06901 0.28797 C 0.07148 0.28843 0.07409 0.28913 0.07656 0.28982 C 0.07865 0.29028 0.08073 0.29144 0.08294 0.29167 C 0.09609 0.29283 0.10938 0.29283 0.12266 0.29352 C 0.13542 0.29815 0.12188 0.29375 0.14727 0.29746 C 0.14974 0.29769 0.15221 0.29885 0.15469 0.29931 C 0.16042 0.30024 0.16615 0.30047 0.17188 0.30116 C 0.19362 0.30672 0.16654 0.29977 0.18581 0.3051 C 0.18828 0.30579 0.19076 0.30625 0.19336 0.30695 C 0.19505 0.30741 0.19688 0.30857 0.1987 0.3088 C 0.20326 0.30973 0.20794 0.31019 0.21263 0.31065 L 0.25013 0.31459 C 0.25977 0.31621 0.2694 0.31806 0.27904 0.32014 L 0.28763 0.32223 C 0.29466 0.32408 0.30182 0.32663 0.30898 0.32778 C 0.31576 0.32917 0.32253 0.32917 0.32943 0.32987 L 0.42578 0.3375 C 0.46862 0.33612 0.51159 0.33658 0.55443 0.33357 C 0.55807 0.33334 0.56159 0.32987 0.5651 0.32778 C 0.57266 0.32338 0.57865 0.31968 0.58542 0.31274 C 0.58698 0.31112 0.58828 0.30857 0.58971 0.30695 C 0.59141 0.30487 0.59323 0.30301 0.59505 0.30116 C 0.60221 0.29422 0.6099 0.28889 0.61654 0.28033 C 0.62083 0.27454 0.63333 0.25926 0.63906 0.24977 C 0.64401 0.24144 0.6556 0.22176 0.65833 0.20973 C 0.66094 0.19769 0.66003 0.20348 0.66146 0.1926 C 0.66107 0.17153 0.66537 0.1213 0.65729 0.09167 C 0.65625 0.08843 0.65508 0.08519 0.65404 0.08218 C 0.65365 0.07755 0.65378 0.07292 0.653 0.06875 C 0.65234 0.06528 0.65065 0.0625 0.64974 0.05926 C 0.64805 0.05301 0.64688 0.04653 0.64544 0.04028 C 0.64466 0.03681 0.64323 0.03403 0.64219 0.03056 C 0.64102 0.02686 0.63997 0.02315 0.63906 0.01922 C 0.63672 0.01019 0.63932 0.01366 0.63477 0.00209 C 0.63177 -0.00532 0.62917 -0.01342 0.62513 -0.01875 C 0.6237 -0.02083 0.62201 -0.02222 0.62083 -0.02453 C 0.61914 -0.028 0.61836 -0.03287 0.61654 -0.03611 L 0.60898 -0.0493 C 0.60651 -0.0537 0.60365 -0.05763 0.60156 -0.06273 C 0.60039 -0.06527 0.59961 -0.06828 0.59831 -0.07037 C 0.59635 -0.07337 0.59401 -0.07523 0.59193 -0.078 C 0.58997 -0.08032 0.58841 -0.08333 0.58646 -0.08564 C 0.58333 -0.08935 0.5793 -0.0912 0.57578 -0.09305 C 0.57396 -0.0956 0.57214 -0.09814 0.57044 -0.10069 C 0.56927 -0.10254 0.56849 -0.10509 0.56719 -0.10648 C 0.56458 -0.10949 0.56146 -0.11157 0.55859 -0.11412 C 0.55729 -0.11527 0.55573 -0.11643 0.55443 -0.11782 C 0.55143 -0.12152 0.54492 -0.13032 0.5405 -0.1331 C 0.53906 -0.13402 0.5375 -0.13425 0.5362 -0.13518 C 0.53464 -0.13611 0.53333 -0.13773 0.5319 -0.13888 C 0.52813 -0.14166 0.52787 -0.1405 0.52331 -0.14259 C 0.51719 -0.1456 0.5112 -0.14884 0.50508 -0.15231 C 0.50182 -0.15393 0.49883 -0.15671 0.49544 -0.15787 C 0.49154 -0.15925 0.48763 -0.15925 0.48359 -0.15995 C 0.4737 -0.16504 0.46302 -0.17175 0.4526 -0.175 C 0.43633 -0.18009 0.41979 -0.18217 0.40326 -0.18449 L 0.33255 -0.18263 C 0.32148 -0.18217 0.33177 -0.18078 0.32396 -0.17893 C 0.31979 -0.17777 0.3155 -0.17754 0.3112 -0.17708 C 0.30898 -0.17569 0.30677 -0.17407 0.30469 -0.17314 C 0.29193 -0.16851 0.29896 -0.17384 0.29063 -0.16944 C 0.28867 -0.16828 0.28659 -0.16666 0.28438 -0.1655 C 0.28294 -0.16481 0.28151 -0.16435 0.28008 -0.16365 C 0.27682 -0.1618 0.2737 -0.15902 0.27044 -0.15787 C 0.26758 -0.15717 0.26159 -0.15555 0.25872 -0.15416 C 0.24414 -0.14768 0.26797 -0.15763 0.25221 -0.14837 C 0.25013 -0.14722 0.24792 -0.14722 0.24583 -0.14652 C 0.24362 -0.14398 0.2418 -0.14027 0.23932 -0.13888 L 0.23294 -0.13518 C 0.2319 -0.13449 0.23073 -0.13425 0.22969 -0.1331 C 0.22865 -0.13194 0.22773 -0.13032 0.22656 -0.12939 C 0.22448 -0.12777 0.22005 -0.12546 0.22005 -0.12523 C 0.21797 -0.12175 0.21537 -0.11851 0.21367 -0.11412 C 0.21068 -0.10625 0.21237 -0.10995 0.20833 -0.10277 C 0.2056 -0.08842 0.20925 -0.10601 0.20508 -0.0912 C 0.20456 -0.08935 0.20443 -0.0875 0.20404 -0.08564 C 0.20339 -0.08287 0.20273 -0.08032 0.20182 -0.078 C 0.2013 -0.07592 0.20026 -0.0743 0.19974 -0.07222 C 0.19766 -0.06412 0.19779 -0.06087 0.19648 -0.05324 C 0.19466 -0.04166 0.19596 -0.05393 0.1944 -0.03796 C 0.19271 -0.02106 0.19427 -0.03171 0.19115 -0.01504 C 0.19076 -0.01319 0.19076 -0.01111 0.1901 -0.00925 L 0.18789 -0.0037 " pathEditMode="relative" rAng="0" ptsTypes="AAAAAAAAAAAAAAAAAAAAA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33" y="87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7. </a:t>
            </a:r>
            <a:r>
              <a:rPr lang="ru-RU" sz="3600" dirty="0"/>
              <a:t>Переложите только одну спичку так, чтобы получилось верное равенство: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4459123" y="3334952"/>
            <a:ext cx="1559707" cy="102030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4892659" y="3340663"/>
            <a:ext cx="1559707" cy="102030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594067" y="3321609"/>
            <a:ext cx="1559707" cy="102030"/>
          </a:xfrm>
          <a:prstGeom prst="rect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3274" y="3165932"/>
            <a:ext cx="1559707" cy="102030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4436" y="3506364"/>
            <a:ext cx="1559707" cy="10203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8195186" y="3323533"/>
            <a:ext cx="1559707" cy="10203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8628722" y="3329244"/>
            <a:ext cx="1559707" cy="10203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369594" y="3341435"/>
            <a:ext cx="1559707" cy="10203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3498" y="3279198"/>
            <a:ext cx="1559707" cy="10203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4665754">
            <a:off x="952856" y="3279941"/>
            <a:ext cx="1559707" cy="10203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574246">
            <a:off x="952856" y="3278999"/>
            <a:ext cx="1559707" cy="10203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924312" y="3318975"/>
            <a:ext cx="1559707" cy="10203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270735" y="3318976"/>
            <a:ext cx="1559707" cy="10203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405859" y="3345558"/>
            <a:ext cx="1559707" cy="10203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781619" y="3352855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9850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55 -1.48148E-6 L 0.00755 0.00023 C 0.00859 -0.00625 0.01042 -0.0125 0.01081 -0.01898 C 0.01107 -0.02477 0.01042 -0.03055 0.00964 -0.03611 C 0.00846 -0.04629 0.00612 -0.05579 0.00326 -0.06481 C 0.00091 -0.07245 -0.00169 -0.07986 -0.0043 -0.0875 C -0.00534 -0.09074 -0.00612 -0.09421 -0.00742 -0.09699 L -0.01497 -0.11435 C -0.01641 -0.11736 -0.01758 -0.12083 -0.01927 -0.12384 L -0.02357 -0.13148 C -0.02474 -0.14004 -0.02409 -0.13935 -0.02786 -0.14653 C -0.03047 -0.15185 -0.03281 -0.15856 -0.03633 -0.1618 C -0.03919 -0.16435 -0.04193 -0.16782 -0.04492 -0.16944 C -0.06276 -0.17847 -0.05482 -0.17592 -0.06849 -0.17893 C -0.07461 -0.18217 -0.08047 -0.18704 -0.08672 -0.18842 C -0.09844 -0.19143 -0.09167 -0.19004 -0.10703 -0.19236 C -0.11888 -0.19097 -0.13073 -0.19074 -0.14245 -0.18842 C -0.14818 -0.1875 -0.14635 -0.18148 -0.14987 -0.17523 C -0.15391 -0.16829 -0.15885 -0.16319 -0.16276 -0.15625 L -0.17461 -0.13518 C -0.17669 -0.13148 -0.17852 -0.12685 -0.18099 -0.12384 C -0.18203 -0.12245 -0.1832 -0.12129 -0.18424 -0.11991 C -0.19284 -0.10833 -0.18646 -0.11643 -0.19492 -0.10278 C -0.197 -0.09954 -0.19935 -0.09653 -0.2013 -0.09329 C -0.20325 -0.09028 -0.20482 -0.0868 -0.20677 -0.08379 C -0.21016 -0.07847 -0.21745 -0.06852 -0.21745 -0.06829 C -0.21849 -0.06528 -0.21966 -0.06227 -0.2207 -0.05903 C -0.22135 -0.05648 -0.22187 -0.0537 -0.22279 -0.05139 C -0.2237 -0.0493 -0.225 -0.04768 -0.22604 -0.0456 C -0.23424 -0.02847 -0.22448 -0.04653 -0.23242 -0.03241 C -0.23411 -0.02477 -0.23529 -0.01852 -0.23776 -0.01134 C -0.23867 -0.00856 -0.23997 -0.00625 -0.24102 -0.0037 C -0.24141 -1.48148E-6 -0.24141 0.00394 -0.24206 0.00764 C -0.24336 0.01435 -0.24661 0.02246 -0.24844 0.02871 C -0.25299 0.04306 -0.24831 0.03009 -0.25273 0.0419 C -0.25312 0.04514 -0.25352 0.04838 -0.25391 0.05139 C -0.2543 0.05602 -0.25443 0.06042 -0.25495 0.06482 C -0.25521 0.06667 -0.25573 0.06852 -0.25599 0.0706 L -0.25807 0.08588 C -0.25742 0.10741 -0.2569 0.12894 -0.25599 0.15046 C -0.25573 0.15533 -0.25482 0.16111 -0.25391 0.16574 C -0.25312 0.16898 -0.2526 0.17222 -0.25169 0.17523 C -0.25078 0.17801 -0.24948 0.18033 -0.24844 0.18287 C -0.24779 0.18472 -0.247 0.18658 -0.24635 0.18866 C -0.24557 0.19121 -0.24518 0.19398 -0.24427 0.1963 C -0.24336 0.19838 -0.24193 0.2 -0.24102 0.20185 C -0.23984 0.2044 -0.23893 0.20718 -0.23776 0.20949 C -0.22604 0.23333 -0.24049 0.20278 -0.22917 0.22292 C -0.22799 0.22523 -0.22734 0.22847 -0.22604 0.23056 C -0.22448 0.23287 -0.2224 0.23403 -0.2207 0.23634 C -0.21875 0.23866 -0.21719 0.24167 -0.21523 0.24375 C -0.21185 0.24792 -0.2082 0.25139 -0.20456 0.25533 L -0.19922 0.26111 C -0.1974 0.26296 -0.1957 0.26505 -0.19388 0.26667 C -0.19167 0.26852 -0.18958 0.2706 -0.18737 0.27246 C -0.18568 0.27384 -0.18385 0.27477 -0.18203 0.27616 C -0.1724 0.28426 -0.16315 0.29398 -0.15312 0.30093 C -0.14557 0.30648 -0.1487 0.30324 -0.14245 0.30671 C -0.13151 0.3125 -0.14036 0.30903 -0.1306 0.3125 C -0.12565 0.31597 -0.12344 0.31806 -0.11784 0.32014 C -0.11354 0.32176 -0.10911 0.32176 -0.10495 0.32384 C -0.10247 0.32523 -0.09987 0.32616 -0.0974 0.32778 C -0.08542 0.33519 -0.09049 0.33704 -0.07279 0.34097 C -0.06992 0.34167 -0.06706 0.3419 -0.06419 0.34283 C -0.05703 0.34514 -0.05 0.34908 -0.04284 0.35046 L -0.0332 0.35255 C -0.02891 0.35324 -0.02461 0.35347 -0.02031 0.3544 C -0.01602 0.35533 -0.01172 0.35671 -0.00742 0.3581 C -0.00247 0.35972 0.00247 0.36227 0.00755 0.36389 C 0.01107 0.36482 0.01471 0.36482 0.01823 0.36574 C 0.02253 0.3669 0.02682 0.36829 0.03112 0.36968 C 0.03477 0.37083 0.03828 0.37269 0.0418 0.37338 C 0.04961 0.37523 0.06536 0.37708 0.06536 0.37755 L 0.23997 0.37523 C 0.24258 0.37523 0.24505 0.37246 0.24753 0.37153 C 0.25 0.3706 0.25247 0.37014 0.25508 0.36968 C 0.26732 0.36088 0.25195 0.3713 0.26901 0.36204 C 0.27083 0.36088 0.27253 0.35926 0.27435 0.3581 C 0.27643 0.35671 0.27865 0.35602 0.28073 0.3544 C 0.2905 0.34699 0.3 0.33912 0.30964 0.33148 C 0.31367 0.32824 0.31784 0.32616 0.32148 0.32199 C 0.32461 0.31806 0.32773 0.31412 0.33112 0.31042 C 0.33568 0.30579 0.34063 0.30232 0.34505 0.29722 C 0.34675 0.29514 0.34766 0.29167 0.34935 0.28958 C 0.35378 0.28357 0.35859 0.27824 0.36328 0.27246 C 0.36576 0.26921 0.36836 0.26644 0.3707 0.26296 C 0.37747 0.25278 0.3862 0.23958 0.39323 0.23241 C 0.3957 0.22986 0.39831 0.22778 0.40078 0.22477 C 0.403 0.22199 0.40482 0.21783 0.40716 0.21528 C 0.41771 0.20394 0.42826 0.19259 0.43932 0.18287 C 0.44076 0.18171 0.44219 0.18056 0.44362 0.17917 C 0.45013 0.17222 0.45729 0.16713 0.46289 0.1581 C 0.46784 0.15023 0.47747 0.13542 0.48216 0.1257 C 0.503 0.08287 0.48828 0.11412 0.49714 0.08773 C 0.49909 0.08171 0.50169 0.07639 0.50352 0.0706 C 0.50625 0.06227 0.51406 0.03333 0.51641 0.02292 C 0.51797 0.01597 0.51927 0.00903 0.5207 0.00185 C 0.52214 -0.01389 0.52422 -0.02963 0.525 -0.0456 C 0.52643 -0.07245 0.52565 -0.05972 0.52721 -0.08379 C 0.52643 -0.10278 0.52708 -0.12222 0.525 -0.14097 C 0.52292 -0.15972 0.51797 -0.15833 0.51211 -0.16944 C 0.51003 -0.17361 0.50898 -0.17893 0.50677 -0.18287 C 0.5056 -0.18472 0.50391 -0.18518 0.50247 -0.18657 C 0.49883 -0.19074 0.49609 -0.19861 0.4918 -0.2 C 0.47148 -0.20602 0.48333 -0.20347 0.45638 -0.20555 C 0.4332 -0.20509 0.41003 -0.20602 0.38685 -0.2037 C 0.38346 -0.20347 0.38034 -0.20046 0.37721 -0.19815 C 0.37526 -0.19653 0.37357 -0.19421 0.37175 -0.19236 C 0.36862 -0.18889 0.36797 -0.18796 0.36536 -0.18287 C 0.36393 -0.17986 0.36289 -0.17592 0.36107 -0.17338 C 0.35677 -0.1669 0.35182 -0.1618 0.34714 -0.15625 C 0.34544 -0.15116 0.34375 -0.14583 0.3418 -0.14097 C 0.33646 -0.12754 0.33646 -0.13217 0.33216 -0.11805 C 0.33125 -0.11504 0.33086 -0.11157 0.33008 -0.10856 C 0.32943 -0.10602 0.32852 -0.10347 0.32786 -0.10092 C 0.32747 -0.09907 0.32734 -0.09699 0.32682 -0.09514 C 0.32591 -0.09236 0.32461 -0.09004 0.32357 -0.0875 C 0.32318 -0.08379 0.32331 -0.07986 0.32253 -0.07616 C 0.32148 -0.07083 0.31901 -0.06643 0.31823 -0.06088 C 0.31784 -0.05833 0.31758 -0.05579 0.31719 -0.05324 C 0.31654 -0.04954 0.31497 -0.0419 0.31497 -0.04167 C 0.31471 -0.02037 0.31497 0.00139 0.31393 0.02292 C 0.3138 0.0257 0.31224 0.02778 0.31185 0.03056 C 0.30859 0.05116 0.31315 0.0375 0.30859 0.04954 C 0.30677 0.06621 0.30938 0.05371 0.3043 0.06296 C 0.30339 0.06458 0.30339 0.06759 0.30221 0.06852 C 0.29336 0.07639 0.29727 0.06505 0.29466 0.07431 " pathEditMode="relative" rAng="0" ptsTypes="AAAAAAAAAAAAA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95" y="858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7158" y="261764"/>
            <a:ext cx="10380728" cy="1146919"/>
          </a:xfrm>
        </p:spPr>
        <p:txBody>
          <a:bodyPr>
            <a:noAutofit/>
          </a:bodyPr>
          <a:lstStyle/>
          <a:p>
            <a:pPr algn="l"/>
            <a:r>
              <a:rPr lang="ru-RU" sz="3600" dirty="0"/>
              <a:t>8</a:t>
            </a:r>
            <a:r>
              <a:rPr lang="ru-RU" sz="3600" dirty="0" smtClean="0"/>
              <a:t>. </a:t>
            </a:r>
            <a:r>
              <a:rPr lang="ru-RU" sz="3600" dirty="0"/>
              <a:t>Переложите только одну спичку так, чтобы получилось верное </a:t>
            </a:r>
            <a:r>
              <a:rPr lang="ru-RU" sz="3600" dirty="0" smtClean="0"/>
              <a:t>равенство</a:t>
            </a:r>
            <a:r>
              <a:rPr lang="en-US" sz="3600" dirty="0"/>
              <a:t>:</a:t>
            </a:r>
            <a:endParaRPr lang="ru-RU" sz="3600" dirty="0"/>
          </a:p>
        </p:txBody>
      </p:sp>
      <p:sp>
        <p:nvSpPr>
          <p:cNvPr id="34" name="TextBox 33"/>
          <p:cNvSpPr txBox="1"/>
          <p:nvPr/>
        </p:nvSpPr>
        <p:spPr>
          <a:xfrm>
            <a:off x="10730970" y="5979216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nextslide"/>
              </a:rPr>
              <a:t>Далее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9836" y="5926965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" action="ppaction://hlinkshowjump?jump=previousslide"/>
              </a:rPr>
              <a:t>Назад</a:t>
            </a:r>
            <a:endParaRPr lang="ru-RU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4665754">
            <a:off x="746506" y="3385119"/>
            <a:ext cx="1559707" cy="10203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574246">
            <a:off x="746506" y="3384177"/>
            <a:ext cx="1559707" cy="10203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043332" y="3437505"/>
            <a:ext cx="1559707" cy="10203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7380" y="3405568"/>
            <a:ext cx="1559707" cy="10203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159552">
            <a:off x="6292624" y="3419242"/>
            <a:ext cx="1559707" cy="10203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125705">
            <a:off x="6726160" y="3424953"/>
            <a:ext cx="1559707" cy="10203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3203" y="3446050"/>
            <a:ext cx="1559707" cy="102030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164506" y="3425807"/>
            <a:ext cx="1559707" cy="10203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8755" y="3303538"/>
            <a:ext cx="1559707" cy="102030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6436" y="3682440"/>
            <a:ext cx="1559707" cy="10203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900102" y="3436342"/>
            <a:ext cx="1559707" cy="102030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228209" y="3436341"/>
            <a:ext cx="1559707" cy="102030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679561" y="3436340"/>
            <a:ext cx="1559707" cy="102030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104898" y="3436338"/>
            <a:ext cx="1559707" cy="102030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499893" y="3436338"/>
            <a:ext cx="1559707" cy="1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26918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59 -0.00116 L -0.00859 -0.00093 C -0.00964 -0.00695 -0.01081 -0.0125 -0.01172 -0.01829 C -0.01224 -0.02153 -0.01237 -0.02477 -0.01289 -0.02801 C -0.01354 -0.03241 -0.01432 -0.03681 -0.01497 -0.04121 C -0.01432 -0.05834 -0.01484 -0.07593 -0.01289 -0.0926 C -0.01198 -0.1 -0.00794 -0.10487 -0.00638 -0.11181 C -0.00052 -0.1382 -0.00833 -0.10556 -0.00104 -0.12894 C -0.00013 -0.13172 -2.08333E-7 -0.13542 0.00104 -0.13843 C 0.00286 -0.14352 0.00859 -0.14908 0.01068 -0.15162 C 0.01263 -0.16181 0.01029 -0.15417 0.01602 -0.16112 C 0.03177 -0.18056 0.02018 -0.16968 0.02995 -0.17824 C 0.03815 -0.19283 0.02721 -0.175 0.03854 -0.18797 C 0.04206 -0.1919 0.0444 -0.19885 0.04818 -0.20116 C 0.06849 -0.2132 0.03854 -0.19468 0.06211 -0.21274 C 0.06458 -0.21436 0.06719 -0.21482 0.06966 -0.21644 C 0.07227 -0.21806 0.07448 -0.22084 0.07721 -0.22223 C 0.08346 -0.22524 0.08997 -0.22732 0.09648 -0.22987 C 0.09961 -0.23102 0.10286 -0.23195 0.10612 -0.23357 C 0.10977 -0.23542 0.12396 -0.24306 0.12956 -0.24491 C 0.13385 -0.24653 0.13815 -0.24746 0.14245 -0.24885 L 0.14896 -0.2507 C 0.15885 -0.25764 0.14961 -0.25209 0.16289 -0.25649 C 0.16536 -0.25718 0.16823 -0.26019 0.17031 -0.26204 L 0.66745 -0.26019 C 0.67214 -0.26019 0.67682 -0.25926 0.68151 -0.25834 C 0.68776 -0.25718 0.7181 -0.25024 0.72969 -0.24699 C 0.73607 -0.24514 0.74245 -0.24306 0.74896 -0.24121 C 0.75065 -0.24005 0.75247 -0.23889 0.7543 -0.2375 C 0.75547 -0.23635 0.75625 -0.23449 0.75742 -0.23357 C 0.75951 -0.23195 0.76185 -0.23102 0.76393 -0.22987 C 0.76471 -0.22778 0.76536 -0.22616 0.76602 -0.22408 C 0.76719 -0.22014 0.7694 -0.21112 0.77148 -0.20695 C 0.77383 -0.20232 0.77708 -0.19885 0.77891 -0.19352 C 0.78073 -0.18843 0.78216 -0.18311 0.78425 -0.17824 C 0.78685 -0.17199 0.78867 -0.16852 0.79076 -0.16112 C 0.79128 -0.15949 0.79128 -0.15741 0.7918 -0.15556 C 0.79245 -0.15232 0.7931 -0.14908 0.79401 -0.14607 C 0.79453 -0.14399 0.79544 -0.14237 0.79596 -0.14028 C 0.79688 -0.13658 0.7974 -0.13264 0.79831 -0.12894 C 0.80013 -0.11968 0.80091 -0.1213 0.80365 -0.11181 C 0.80443 -0.10857 0.80482 -0.10533 0.80573 -0.10209 C 0.8069 -0.09699 0.81003 -0.08704 0.81003 -0.08681 C 0.81042 -0.08125 0.81068 -0.07547 0.81107 -0.06991 C 0.81133 -0.06482 0.81224 -0.05973 0.81224 -0.05463 C 0.81224 -0.01713 0.81159 0.02037 0.81107 0.05787 C 0.81094 0.06435 0.80977 0.0662 0.80794 0.07106 C 0.80755 0.0743 0.80742 0.07754 0.80677 0.08055 C 0.80625 0.08287 0.80508 0.08426 0.80456 0.08634 C 0.80039 0.10092 0.80807 0.08125 0.80039 0.09976 C 0.79805 0.1118 0.79883 0.10995 0.7918 0.12638 C 0.79076 0.12893 0.78971 0.13148 0.78854 0.13402 C 0.78724 0.13657 0.78542 0.13865 0.78425 0.14166 C 0.78294 0.14513 0.78242 0.14953 0.78099 0.15301 C 0.78034 0.15486 0.77865 0.15532 0.77773 0.15694 C 0.77096 0.16898 0.77656 0.16458 0.77044 0.16828 C 0.76927 0.17013 0.76836 0.17245 0.76719 0.17407 C 0.76536 0.17615 0.76341 0.17731 0.76185 0.17963 C 0.76068 0.18125 0.76042 0.18379 0.75951 0.18541 C 0.75859 0.18703 0.75742 0.18773 0.75651 0.18912 C 0.75482 0.19166 0.75365 0.19467 0.75221 0.19676 C 0.75091 0.19861 0.74922 0.19907 0.74779 0.20069 C 0.74661 0.20231 0.7457 0.20463 0.74453 0.20625 C 0.74336 0.20833 0.7418 0.20995 0.74036 0.21203 C 0.73919 0.21388 0.73854 0.21643 0.73711 0.21782 C 0.73359 0.22129 0.72826 0.22222 0.72422 0.22338 C 0.71536 0.22291 0.70625 0.2243 0.69753 0.22152 C 0.69596 0.22106 0.69245 0.20833 0.69219 0.20625 C 0.68945 0.19398 0.69102 0.19421 0.68568 0.18356 C 0.68477 0.18171 0.68359 0.18101 0.68242 0.17963 C 0.6806 0.16643 0.68281 0.17731 0.67826 0.16435 C 0.67734 0.16203 0.67682 0.15926 0.67604 0.15694 C 0.67331 0.14907 0.67044 0.14166 0.66745 0.13402 C 0.66615 0.13009 0.66484 0.12615 0.66328 0.12245 C 0.65951 0.11504 0.6556 0.10787 0.65247 0.09976 L 0.64388 0.07685 C 0.64245 0.07314 0.64154 0.06875 0.63971 0.06551 C 0.6375 0.06157 0.63529 0.0581 0.6332 0.05393 C 0.62982 0.04722 0.62656 0.04027 0.62357 0.0331 C 0.6224 0.03055 0.62161 0.02777 0.62044 0.02546 C 0.61888 0.02268 0.61745 0.02037 0.61615 0.01782 C 0.61016 -0.0088 0.61771 0.02013 0.61068 0.00439 C 0.61003 0.00301 0.61029 0.00046 0.60951 -0.00116 C 0.60885 -0.00348 0.60742 -0.00487 0.60651 -0.00695 C 0.60391 -0.01204 0.60352 -0.01667 0.60104 -0.02223 C 0.59466 -0.03681 0.59896 -0.02292 0.59141 -0.0375 C 0.58906 -0.04213 0.58685 -0.04746 0.58503 -0.05255 C 0.58425 -0.05463 0.58359 -0.05672 0.58294 -0.05834 C 0.57943 -0.06551 0.57617 -0.07315 0.57214 -0.0794 C 0.5707 -0.08149 0.56862 -0.08195 0.5668 -0.08311 C 0.56497 -0.08635 0.56328 -0.08959 0.56146 -0.0926 C 0.56055 -0.09422 0.55925 -0.09491 0.5582 -0.09653 C 0.55286 -0.10463 0.55534 -0.10348 0.54948 -0.10973 C 0.54831 -0.11135 0.54675 -0.11227 0.54544 -0.11366 C 0.54102 -0.11783 0.53672 -0.12223 0.53242 -0.12686 C 0.53034 -0.1294 0.52839 -0.13241 0.52591 -0.13449 C 0.52409 -0.13635 0.52175 -0.13704 0.51966 -0.13843 C 0.51771 -0.13959 0.51602 -0.14074 0.51432 -0.14213 C 0.51068 -0.14514 0.50716 -0.14862 0.50365 -0.15162 C 0.50208 -0.15301 0.50078 -0.15463 0.49935 -0.15556 L 0.49284 -0.15926 C 0.4918 -0.15996 0.49063 -0.16088 0.48971 -0.16112 L 0.4832 -0.1632 C 0.46641 -0.16112 0.44961 -0.16019 0.43281 -0.15741 C 0.43112 -0.15718 0.42409 -0.15232 0.42214 -0.14977 C 0.41953 -0.1463 0.41719 -0.14213 0.41471 -0.13843 C 0.41185 -0.13449 0.40599 -0.12686 0.40599 -0.12662 C 0.40508 -0.12385 0.40365 -0.12084 0.40273 -0.11737 C 0.40208 -0.11436 0.4026 -0.11088 0.40182 -0.10787 C 0.40065 -0.10417 0.39883 -0.10186 0.3974 -0.09838 C 0.39206 -0.08426 0.39831 -0.09676 0.39323 -0.08496 C 0.39154 -0.08102 0.38945 -0.07755 0.38776 -0.07362 C 0.38529 -0.06737 0.38034 -0.05463 0.38034 -0.0544 C 0.37995 -0.0507 0.38034 -0.04653 0.3793 -0.04306 C 0.37786 -0.03866 0.37552 -0.03565 0.37396 -0.03172 C 0.36875 -0.01991 0.375 -0.03241 0.36966 -0.01829 C 0.36836 -0.01505 0.36654 -0.01227 0.36523 -0.0088 C 0.36081 0.00301 0.3582 0.01713 0.35247 0.02731 C 0.34857 0.03426 0.34362 0.04004 0.34076 0.04838 C 0.33789 0.05578 0.33971 0.05277 0.33542 0.05787 C 0.33099 0.06944 0.33581 0.05763 0.32891 0.06921 C 0.32526 0.07523 0.32214 0.08287 0.31823 0.08819 C 0.3168 0.09027 0.31523 0.09213 0.31393 0.09398 C 0.31289 0.09537 0.31172 0.09629 0.31068 0.09768 C 0.30846 0.10092 0.30625 0.10393 0.3043 0.1074 C 0.29766 0.11782 0.30404 0.1081 0.29896 0.11875 C 0.29714 0.12222 0.29271 0.12986 0.29036 0.13217 C 0.28906 0.13333 0.2875 0.13333 0.28594 0.13402 C 0.28398 0.13773 0.28125 0.14305 0.27865 0.14537 C 0.27656 0.14722 0.27435 0.14791 0.27214 0.1493 C 0.27109 0.15115 0.27031 0.1537 0.26875 0.15486 C 0.26536 0.1581 0.2582 0.1625 0.2582 0.16273 C 0.25143 0.17453 0.25925 0.16296 0.24948 0.17013 C 0.24609 0.17268 0.24336 0.17685 0.23997 0.17963 C 0.23906 0.18055 0.23789 0.18078 0.23685 0.18148 C 0.23529 0.18263 0.23398 0.18449 0.23255 0.18541 C 0.23034 0.18657 0.22826 0.18657 0.22604 0.18726 C 0.22292 0.18912 0.21979 0.19166 0.21641 0.19305 C 0.21497 0.19375 0.21354 0.19421 0.21211 0.1949 C 0.21003 0.19606 0.20794 0.19791 0.20573 0.19884 C 0.20326 0.19976 0.20078 0.2 0.19818 0.20069 C 0.18503 0.20416 0.19805 0.20185 0.17682 0.20439 C 0.175 0.20509 0.17318 0.20555 0.17148 0.20625 C 0.17031 0.20694 0.1694 0.20787 0.16823 0.20833 C 0.16471 0.20926 0.16107 0.20949 0.15755 0.21018 L 0.04609 0.20625 C 0.04349 0.20625 0.04102 0.20393 0.03854 0.20254 C 0.0375 0.20208 0.03646 0.20138 0.03542 0.20069 C 0.02227 0.19051 0.03867 0.20254 0.02786 0.19305 C 0.02617 0.19143 0.02422 0.19074 0.02253 0.18912 C 0.0155 0.18287 0.02318 0.18819 0.01602 0.17963 C 0.00885 0.17106 0.01745 0.1868 0.00859 0.17407 C 0.00586 0.1699 0.003 0.16597 0.00104 0.16064 C -0.00208 0.15231 -0.00026 0.15671 -0.0043 0.14722 L -0.00755 0.13009 C -0.00781 0.12824 -0.00794 0.12615 -0.00859 0.12453 C -0.00924 0.12245 -0.01016 0.12083 -0.01068 0.11875 C -0.0112 0.11689 -0.0112 0.11481 -0.01172 0.11296 C -0.01263 0.11088 -0.01393 0.10926 -0.01497 0.1074 C -0.02057 0.07777 -0.01419 0.10833 -0.01927 0.09027 C -0.02174 0.08148 -0.01875 0.07963 -0.02461 0.06921 L -0.02786 0.06342 C -0.02825 0.05972 -0.02969 0.0449 -0.03112 0.04259 L -0.03424 0.0368 C -0.03659 0.01574 -0.03294 0.0199 -0.03958 0.01597 C -0.04075 0.01388 -0.04206 0.0125 -0.04284 0.01018 C -0.04349 0.00856 -0.0431 0.00578 -0.04388 0.00439 C -0.04544 0.00231 -0.04922 0.00069 -0.04922 0.00092 " pathEditMode="relative" rAng="0" ptsTypes="AAAAAAAAAAAAAAAAAAAAAAAAAAAAAAAAAAAAAAAAAAAAAAAAAAAAAA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10" y="-182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665</TotalTime>
  <Words>314</Words>
  <Application>Microsoft Office PowerPoint</Application>
  <PresentationFormat>Произвольный</PresentationFormat>
  <Paragraphs>63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Parcel</vt:lpstr>
      <vt:lpstr>Арифметика на спичках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Арифметика со спичками</dc:title>
  <dc:creator>Пользователь Windows</dc:creator>
  <cp:lastModifiedBy>ВАСИЛИЙ</cp:lastModifiedBy>
  <cp:revision>49</cp:revision>
  <dcterms:created xsi:type="dcterms:W3CDTF">2018-02-03T15:13:23Z</dcterms:created>
  <dcterms:modified xsi:type="dcterms:W3CDTF">2018-02-15T18:38:57Z</dcterms:modified>
</cp:coreProperties>
</file>