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58" r:id="rId5"/>
    <p:sldId id="260" r:id="rId6"/>
    <p:sldId id="261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21" d="100"/>
          <a:sy n="121" d="100"/>
        </p:scale>
        <p:origin x="13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220664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/>
              <a:t>Деревня «НАОБОРОТ»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852936"/>
            <a:ext cx="8062912" cy="3168352"/>
          </a:xfrm>
        </p:spPr>
        <p:txBody>
          <a:bodyPr>
            <a:normAutofit/>
          </a:bodyPr>
          <a:lstStyle/>
          <a:p>
            <a:pPr marL="179705" marR="179705"/>
            <a:endParaRPr lang="ru-RU" sz="32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marR="179705"/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marR="179705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endParaRPr lang="ru-RU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marR="179705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marL="179705" marR="179705" lvl="0">
              <a:buClr>
                <a:srgbClr val="7FD13B"/>
              </a:buClr>
            </a:pPr>
            <a:r>
              <a:rPr lang="ru-RU" sz="2400" dirty="0">
                <a:ln>
                  <a:solidFill>
                    <a:srgbClr val="4E5B6F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СОШ №</a:t>
            </a:r>
            <a:r>
              <a:rPr lang="ru-RU" sz="2400" dirty="0" smtClean="0">
                <a:ln>
                  <a:solidFill>
                    <a:srgbClr val="4E5B6F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marR="179705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Акимов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Артём</a:t>
            </a:r>
            <a:endParaRPr lang="ru-RU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Мой компьютер\Downloads\25-01-2021_22-05-25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39552" y="1052736"/>
            <a:ext cx="8016109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Мой компьютер\Downloads\transparent-birdhouse-house-birdhouse-property-bird-feeder-5d9b3eb6c39009.567216741570455222801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619672" y="1728553"/>
            <a:ext cx="5400600" cy="5520857"/>
          </a:xfrm>
          <a:prstGeom prst="rect">
            <a:avLst/>
          </a:prstGeom>
          <a:noFill/>
        </p:spPr>
      </p:pic>
      <p:pic>
        <p:nvPicPr>
          <p:cNvPr id="9219" name="Picture 3" descr="C:\Users\Мой компьютер\Downloads\611934_13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4664"/>
            <a:ext cx="3096344" cy="2197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Мой компьютер\Downloads\Carpenter-20890556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345882" cy="59523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Мой компьютер\Downloads\kids-3171905_960_720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770959" cy="6091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Мой компьютер\Downloads\25-01-2021_22-05-25\children-playing-at-rural-house_1308-22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23508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Мой компьютер\Downloads\1309656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400600" cy="558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 descr="C:\Users\Мой компьютер\Downloads\boy-painting-fence-cartoon-illustration-260nw-420917539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5054674" cy="5443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Мой компьютер\Downloads\posadka_sadovih_derevev_2019_sajencev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025" y="0"/>
            <a:ext cx="5515949" cy="6858000"/>
          </a:xfrm>
          <a:prstGeom prst="rect">
            <a:avLst/>
          </a:prstGeom>
          <a:noFill/>
        </p:spPr>
      </p:pic>
      <p:pic>
        <p:nvPicPr>
          <p:cNvPr id="15363" name="Picture 3" descr="C:\Users\Мой компьютер\Downloads\depositphotos_146067185-stock-illustration-tree-with-roots-and-leaves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67544" y="836712"/>
            <a:ext cx="5805264" cy="5805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Мой компьютер\Downloads\kisspng-clip-art-vector-graphics-illustration-child-opencl-5c063d75163740.997452601543912821091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349207" cy="63492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Мой компьютер\Downloads\25-01-2021_22-05-25\142798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4666"/>
            <a:ext cx="8640960" cy="657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251520" y="4077072"/>
            <a:ext cx="8784976" cy="2016224"/>
          </a:xfrm>
        </p:spPr>
        <p:txBody>
          <a:bodyPr>
            <a:prstTxWarp prst="textChevronInverted">
              <a:avLst/>
            </a:prstTxWarp>
          </a:bodyPr>
          <a:lstStyle/>
          <a:p>
            <a:pPr algn="ctr"/>
            <a:r>
              <a:rPr lang="ru-RU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Деревня</a:t>
            </a:r>
            <a:br>
              <a:rPr lang="ru-RU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</a:br>
            <a:r>
              <a:rPr lang="ru-RU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«НАОБОРОТ»</a:t>
            </a:r>
            <a:endParaRPr lang="ru-RU" dirty="0">
              <a:ln w="28575">
                <a:solidFill>
                  <a:schemeClr val="bg1"/>
                </a:solidFill>
              </a:ln>
              <a:latin typeface="Comic Sans MS" pitchFamily="66" charset="0"/>
            </a:endParaRPr>
          </a:p>
        </p:txBody>
      </p:sp>
      <p:pic>
        <p:nvPicPr>
          <p:cNvPr id="23554" name="Picture 2" descr="C:\Users\Мой компьютер\Downloads\1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992888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Мой компьютер\Downloads\depositphotos_160531316-stock-illustration-ukrainian-village-boy-with-fishing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414504" cy="51493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Мой компьютер\Downloads\25-01-2021_22-05-25\cartoon-boy-fishing_33070-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5962651" cy="5962650"/>
          </a:xfrm>
          <a:prstGeom prst="rect">
            <a:avLst/>
          </a:prstGeom>
          <a:noFill/>
        </p:spPr>
      </p:pic>
      <p:pic>
        <p:nvPicPr>
          <p:cNvPr id="19459" name="Picture 3" descr="C:\Users\Мой компьютер\Downloads\unnamed__2_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8712" y="260648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Мой компьютер\Downloads\istockphoto-179322927-1024x1024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8568654" cy="39745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67494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НАОБОРОТ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Мой компьютер\Downloads\kak_narisovat_izbu_karanhdashom_poetapno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196752"/>
            <a:ext cx="9967962" cy="54440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Мой компьютер\Downloads\kisspng-south-africa-royalty-free-clip-art-5b3a659513ac98.5157098715305537490806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39" y="620688"/>
            <a:ext cx="8959561" cy="59730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39903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Мой компьютер\Downloads\2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488832" cy="63441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Мой компьютер\Downloads\a-girl-drinking-tea_1308-28618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692696"/>
            <a:ext cx="4540630" cy="5328592"/>
          </a:xfrm>
          <a:prstGeom prst="rect">
            <a:avLst/>
          </a:prstGeom>
          <a:noFill/>
        </p:spPr>
      </p:pic>
      <p:pic>
        <p:nvPicPr>
          <p:cNvPr id="3077" name="Picture 5" descr="C:\Users\Мой компьютер\Downloads\a-boy-drinking-tea_1308-27653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301" y="332656"/>
            <a:ext cx="4554699" cy="56628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3779912" y="404664"/>
            <a:ext cx="3744416" cy="22322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Странная деревня…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Надо съездить и проверить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99" name="Picture 3" descr="C:\Users\Мой компьютер\Downloads\4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5445224" cy="5445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7" name="Picture 7" descr="C:\Users\Мой компьютер\Downloads\vector-illustration-of-happy-kids-riding-bicycles-in-the-park_283146-14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459432"/>
            <a:ext cx="8117050" cy="6237312"/>
          </a:xfrm>
          <a:prstGeom prst="rect">
            <a:avLst/>
          </a:prstGeom>
          <a:noFill/>
        </p:spPr>
      </p:pic>
      <p:pic>
        <p:nvPicPr>
          <p:cNvPr id="5124" name="Picture 4" descr="C:\Users\Мой компьютер\Downloads\depositphotos_11731700-stock-illustration-boy-cycling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911" y="2636912"/>
            <a:ext cx="3605089" cy="36050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9" name="Picture 5" descr="C:\Users\Мой компьютер\Downloads\happy-caucasian-boy-and-girl-traveling-by-boat_107173-8257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243408"/>
            <a:ext cx="5544616" cy="5544616"/>
          </a:xfrm>
          <a:prstGeom prst="rect">
            <a:avLst/>
          </a:prstGeom>
          <a:noFill/>
        </p:spPr>
      </p:pic>
      <p:pic>
        <p:nvPicPr>
          <p:cNvPr id="6148" name="Picture 4" descr="C:\Users\Мой компьютер\Downloads\png-transparent-rowing-boat-canoe-a-boy-rowing-in-the-river-food-boy-cartoon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8475" y="3152775"/>
            <a:ext cx="6105525" cy="3705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flipH="1">
            <a:off x="251520" y="4077072"/>
            <a:ext cx="8784976" cy="2016224"/>
          </a:xfrm>
          <a:prstGeom prst="rect">
            <a:avLst/>
          </a:prstGeom>
        </p:spPr>
        <p:txBody>
          <a:bodyPr vert="horz" numCol="1" anchor="ctr">
            <a:prstTxWarp prst="textChevronInverted">
              <a:avLst/>
            </a:prstTxWarp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 w="28575">
                  <a:solidFill>
                    <a:schemeClr val="bg1"/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Деревня</a:t>
            </a:r>
            <a:br>
              <a:rPr kumimoji="0" lang="ru-RU" sz="4200" b="0" i="0" u="none" strike="noStrike" kern="1200" cap="none" spc="0" normalizeH="0" baseline="0" noProof="0" dirty="0" smtClean="0">
                <a:ln w="28575">
                  <a:solidFill>
                    <a:schemeClr val="bg1"/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4200" b="0" i="0" u="none" strike="noStrike" kern="1200" cap="none" spc="0" normalizeH="0" baseline="0" noProof="0" dirty="0" smtClean="0">
                <a:ln w="28575">
                  <a:solidFill>
                    <a:schemeClr val="bg1"/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«НАОБОРОТ»</a:t>
            </a:r>
            <a:endParaRPr kumimoji="0" lang="ru-RU" sz="4200" b="0" i="0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" name="Picture 2" descr="C:\Users\Мой компьютер\Downloads\1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992888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Мой компьютер\Downloads\25-01-2021_22-05-25\famille-enfants-jouant-ferme-s-amusant_33070-4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483881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1691680" y="3212976"/>
            <a:ext cx="1080120" cy="43204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Ятак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364088" y="3573016"/>
            <a:ext cx="1080120" cy="43204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Ялок</a:t>
            </a:r>
            <a:endParaRPr lang="ru-RU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347864" y="4005064"/>
            <a:ext cx="1080120" cy="43204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Ашас</a:t>
            </a:r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7380312" y="3284984"/>
            <a:ext cx="1080120" cy="43204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Ятив</a:t>
            </a:r>
            <a:endParaRPr lang="ru-RU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267744" y="3933056"/>
            <a:ext cx="1080120" cy="43204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Атикин</a:t>
            </a:r>
            <a:endParaRPr lang="ru-RU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123</TotalTime>
  <Words>35</Words>
  <Application>Microsoft Office PowerPoint</Application>
  <PresentationFormat>Экран (4:3)</PresentationFormat>
  <Paragraphs>18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Calibri</vt:lpstr>
      <vt:lpstr>Century Gothic</vt:lpstr>
      <vt:lpstr>Comic Sans MS</vt:lpstr>
      <vt:lpstr>Times New Roman</vt:lpstr>
      <vt:lpstr>Verdana</vt:lpstr>
      <vt:lpstr>Wingdings 2</vt:lpstr>
      <vt:lpstr>Яркая</vt:lpstr>
      <vt:lpstr>«Деревня «НАОБОРОТ»</vt:lpstr>
      <vt:lpstr>Деревня «НАОБОРОТ»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НАОБОРОТ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«Деревня «НАОБОРОТ»</dc:title>
  <dc:creator>Мой компьютер</dc:creator>
  <cp:lastModifiedBy>жека</cp:lastModifiedBy>
  <cp:revision>17</cp:revision>
  <dcterms:created xsi:type="dcterms:W3CDTF">2021-01-25T19:06:00Z</dcterms:created>
  <dcterms:modified xsi:type="dcterms:W3CDTF">2021-01-30T05:12:05Z</dcterms:modified>
</cp:coreProperties>
</file>