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62" r:id="rId4"/>
    <p:sldId id="263" r:id="rId5"/>
    <p:sldId id="265" r:id="rId6"/>
    <p:sldId id="266" r:id="rId7"/>
    <p:sldId id="274" r:id="rId8"/>
    <p:sldId id="275" r:id="rId9"/>
    <p:sldId id="276" r:id="rId10"/>
    <p:sldId id="277" r:id="rId11"/>
    <p:sldId id="278" r:id="rId12"/>
    <p:sldId id="281" r:id="rId13"/>
    <p:sldId id="282" r:id="rId14"/>
    <p:sldId id="279" r:id="rId15"/>
    <p:sldId id="272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</a:t>
            </a:r>
            <a:r>
              <a:rPr 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вам было бы ориентироваться в учебных кабинетах?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969624166795596"/>
          <c:y val="0.83781927268247292"/>
          <c:w val="0.14427251476377953"/>
          <c:h val="0.14843041655816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вам оказать помощь логотипы-помощники?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</c:f>
              <c:strCache>
                <c:ptCount val="1"/>
                <c:pt idx="0">
                  <c:v>да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6;&#1077;&#1092;&#1077;&#1088;&#1077;&#1085;&#1089;/" TargetMode="External"/><Relationship Id="rId2" Type="http://schemas.openxmlformats.org/officeDocument/2006/relationships/hyperlink" Target="https://moluch.ru/archive/92/20412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rostudio.ru/journal/logo/" TargetMode="External"/><Relationship Id="rId4" Type="http://schemas.openxmlformats.org/officeDocument/2006/relationships/hyperlink" Target="https://logotipper.ru/slovarik/chto-takoe-logotip-zachem-nuzhe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812" y="2173857"/>
            <a:ext cx="8384875" cy="99203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«Логотипы-помощники» в условиях МБОУ СОШ №5 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Мончегорска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0528" y="4209687"/>
            <a:ext cx="4987826" cy="244128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Островец Диана Леонидовна</a:t>
            </a:r>
          </a:p>
          <a:p>
            <a:pPr algn="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ченица 10 «А» класса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№5 им. О.И.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-Тян-Шанского </a:t>
            </a:r>
          </a:p>
          <a:p>
            <a:pPr algn="r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Татьяна Александровна</a:t>
            </a:r>
          </a:p>
          <a:p>
            <a:pPr algn="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изобразительного искусства 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№5 им. О.И.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-Тян-Шанского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0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887" y="672860"/>
            <a:ext cx="7410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84835301"/>
              </p:ext>
            </p:extLst>
          </p:nvPr>
        </p:nvGraphicFramePr>
        <p:xfrm>
          <a:off x="2515080" y="1599561"/>
          <a:ext cx="7103374" cy="418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608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3148" y="690114"/>
            <a:ext cx="575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Эскизы логотипов- помощников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6" y="1402333"/>
            <a:ext cx="3231184" cy="3485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80" y="1404731"/>
            <a:ext cx="3528873" cy="3482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6167" y="495354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9985" y="4955941"/>
            <a:ext cx="331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4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72" y="1190446"/>
            <a:ext cx="3649431" cy="3406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21" y="1190446"/>
            <a:ext cx="3865508" cy="3406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3049" y="4684143"/>
            <a:ext cx="289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8045" y="4684143"/>
            <a:ext cx="349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3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33" y="1155939"/>
            <a:ext cx="4717211" cy="4717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6936" y="707366"/>
            <a:ext cx="659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Эскизы в цвете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28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611" y="810883"/>
            <a:ext cx="506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ИП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302" y="1552755"/>
            <a:ext cx="10222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состоит в том, что результаты проекта могут быть использованы в качестве эскизов логотипов-помощников в МБОУ СОШ 5.</a:t>
            </a:r>
          </a:p>
        </p:txBody>
      </p:sp>
    </p:spTree>
    <p:extLst>
      <p:ext uri="{BB962C8B-B14F-4D97-AF65-F5344CB8AC3E}">
        <p14:creationId xmlns:p14="http://schemas.microsoft.com/office/powerpoint/2010/main" val="221868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656" y="681486"/>
            <a:ext cx="849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509" y="1250831"/>
            <a:ext cx="106104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Высоцкая, П. И. Разработка и исследование методики создания фирменного стиля детской студии искусств с учетом возрастной психологии детей и современных тенденций в педагогике / П. И. Высоцкая. — Текст : непосредственный // Молодой ученый. — 2017. — № 34 (168). — С. 90-96.- Режим доступа: https://moluch.ru/archive/168/45440/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Шайхутдинов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А. Разработка сервиса распознавания брендовых лейблов / Д. 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Шайхутдинов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Текст : непосредственный // Молодой ученый. — 2015. — № 12 (92). — С. 48-57.- Режим доступа: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https://moluch.ru/archive/92/20412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https://ru.wikipedia.org/wiki/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Референс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\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https://logotipper.ru/slovarik/chto-takoe-logotip-zachem-nuzhen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https://prostudio.ru/journal/logo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8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0121" y="2510287"/>
            <a:ext cx="9230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1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9290" y="1035170"/>
            <a:ext cx="10274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Логотипы-помощники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Интерьер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№ 5 для адаптации пятиклассников</a:t>
            </a:r>
          </a:p>
        </p:txBody>
      </p:sp>
    </p:spTree>
    <p:extLst>
      <p:ext uri="{BB962C8B-B14F-4D97-AF65-F5344CB8AC3E}">
        <p14:creationId xmlns:p14="http://schemas.microsoft.com/office/powerpoint/2010/main" val="109074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9676" y="1138688"/>
            <a:ext cx="10334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дверей кабинетов должны содержать логотипы учебных предметов</a:t>
            </a:r>
          </a:p>
          <a:p>
            <a:pPr algn="just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логотипов-помощников в интерьере школы для успешной адаптации пятиклассников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7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752" y="552089"/>
            <a:ext cx="105242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варианты логотипов, предложенные интернет- ресурсами.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Выбрать подходящие по концепту логотипы и нарисовать эскизы.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Провести опрос среди учащихся.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Проанализировать и оценить результаты проделанной работы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поисковый-работа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7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9125" y="1121435"/>
            <a:ext cx="106708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- это уникальный графический знак, эмблема или символ, который используется для узнавания бренда и является ключевым элементом фирменного стиля компании, организации, продукта или спортивной команды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(греч.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[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ло́гос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— «слово» и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τύ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πος» [ти́пост] —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отпечаток»)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это слово стало использоваться в печатном деле, где означало типографскую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литеру,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которой было нанесено целое слово — в отличие от лигатур, на которых было нанесено лишь сочетание двух-трёх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уникальный графический знак, эмблема или символ, который используется для узнавания бренда и является ключевым элементом фирменного стиля компании, организации, продукта или спортивной команды.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4427" y="583301"/>
            <a:ext cx="4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Определения, терминология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9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569" y="715992"/>
            <a:ext cx="10468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логотипов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13" y="1153858"/>
            <a:ext cx="3195326" cy="2387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439" y="2674188"/>
            <a:ext cx="4002656" cy="2501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095" y="1153858"/>
            <a:ext cx="2967486" cy="2967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5923" y="3540991"/>
            <a:ext cx="277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логотипы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2551" y="5175848"/>
            <a:ext cx="26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 логотипы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8392" y="4121344"/>
            <a:ext cx="254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логотипы</a:t>
            </a:r>
          </a:p>
        </p:txBody>
      </p:sp>
    </p:spTree>
    <p:extLst>
      <p:ext uri="{BB962C8B-B14F-4D97-AF65-F5344CB8AC3E}">
        <p14:creationId xmlns:p14="http://schemas.microsoft.com/office/powerpoint/2010/main" val="180018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2596" y="672862"/>
            <a:ext cx="589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4905" y="672862"/>
            <a:ext cx="545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логотипов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43" y="1134526"/>
            <a:ext cx="3371636" cy="2415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312" y="1005206"/>
            <a:ext cx="3418435" cy="2674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157" y="2435334"/>
            <a:ext cx="4252677" cy="2487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9979" y="3549922"/>
            <a:ext cx="293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Логотипы компаний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0023" y="4923150"/>
            <a:ext cx="394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Логотипы спортивных команд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3734588"/>
            <a:ext cx="207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Логотипы машин</a:t>
            </a:r>
          </a:p>
        </p:txBody>
      </p:sp>
    </p:spTree>
    <p:extLst>
      <p:ext uri="{BB962C8B-B14F-4D97-AF65-F5344CB8AC3E}">
        <p14:creationId xmlns:p14="http://schemas.microsoft.com/office/powerpoint/2010/main" val="245393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204" y="819510"/>
            <a:ext cx="974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которые были заданы во время анкетирования учащимся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2204" y="1768414"/>
            <a:ext cx="1040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Легко ли вам было бы ориентироваться в учебных кабинетах?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Могут ли вам оказать помощь помощники логотипы?</a:t>
            </a:r>
          </a:p>
        </p:txBody>
      </p:sp>
    </p:spTree>
    <p:extLst>
      <p:ext uri="{BB962C8B-B14F-4D97-AF65-F5344CB8AC3E}">
        <p14:creationId xmlns:p14="http://schemas.microsoft.com/office/powerpoint/2010/main" val="390052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1887" y="785004"/>
            <a:ext cx="783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2534966"/>
              </p:ext>
            </p:extLst>
          </p:nvPr>
        </p:nvGraphicFramePr>
        <p:xfrm>
          <a:off x="2497826" y="1513296"/>
          <a:ext cx="7129253" cy="44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7856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2988</TotalTime>
  <Words>501</Words>
  <Application>Microsoft Office PowerPoint</Application>
  <PresentationFormat>Широкоэкранный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Garamond</vt:lpstr>
      <vt:lpstr>Times New Roman</vt:lpstr>
      <vt:lpstr>Wingdings</vt:lpstr>
      <vt:lpstr>Натуральные материалы</vt:lpstr>
      <vt:lpstr>«Логотипы-помощники» в условиях МБОУ СОШ №5  города Мончегорска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«Логотипы-помощники» в условиях МБОУ СОШ №5  города Мончегорска</dc:title>
  <dc:creator>Kim Diana</dc:creator>
  <cp:lastModifiedBy>Kim Diana</cp:lastModifiedBy>
  <cp:revision>30</cp:revision>
  <dcterms:created xsi:type="dcterms:W3CDTF">2021-05-03T16:50:13Z</dcterms:created>
  <dcterms:modified xsi:type="dcterms:W3CDTF">2021-05-10T16:19:15Z</dcterms:modified>
</cp:coreProperties>
</file>