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59" r:id="rId5"/>
    <p:sldId id="261" r:id="rId6"/>
    <p:sldId id="260" r:id="rId7"/>
    <p:sldId id="276" r:id="rId8"/>
    <p:sldId id="263" r:id="rId9"/>
    <p:sldId id="264" r:id="rId10"/>
    <p:sldId id="265" r:id="rId11"/>
    <p:sldId id="268" r:id="rId12"/>
    <p:sldId id="266" r:id="rId13"/>
    <p:sldId id="271" r:id="rId14"/>
    <p:sldId id="272" r:id="rId15"/>
    <p:sldId id="277" r:id="rId16"/>
    <p:sldId id="267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коллекции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коллекции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книги</c:v>
                </c:pt>
                <c:pt idx="1">
                  <c:v>игрушки </c:v>
                </c:pt>
                <c:pt idx="2">
                  <c:v>предметы быта</c:v>
                </c:pt>
                <c:pt idx="3">
                  <c:v>модели, монеты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0.30000000000000004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Значение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познание мира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расширяет кругозор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учёбе и жизни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0%">
                  <c:v>0.95000000000000007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818256"/>
        <c:axId val="236820216"/>
      </c:barChart>
      <c:catAx>
        <c:axId val="23681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820216"/>
        <c:crossesAt val="0"/>
        <c:auto val="1"/>
        <c:lblAlgn val="ctr"/>
        <c:lblOffset val="100"/>
        <c:noMultiLvlLbl val="0"/>
      </c:catAx>
      <c:valAx>
        <c:axId val="2368202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18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65726159230094"/>
          <c:y val="0.29282806775044351"/>
          <c:w val="0.25008347914843981"/>
          <c:h val="0.3378233538365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5214E1-1D42-45EB-B9C4-CE12D748CF9F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9D55F48-8788-4985-B8A7-F376DE26DD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13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ABF23-E999-44B1-98C3-3CBDFB002545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D6A79-7B11-44A8-9D8B-52359B092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0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7682-097A-4A00-8F4E-8C2BC7DF5669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F908-4C1B-4DF6-BE91-D1166F4004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13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717A-A4BB-49AC-A3FC-2DBBCE611E91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511E3-A5E8-4A9D-A2D6-F9C99BA3B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6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0E4-6C06-4023-A786-422766A81DE3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1FBB8-755E-4D46-BA31-9653004E8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5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9685-E885-4A7D-A859-4B3675EAD54D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9FE33-498E-4127-9469-F95BAB654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6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2F47-B6C9-4B58-868C-C7FFA5F68503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BCAA-939C-41C4-B686-B4485C798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96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E681-2ABE-4AE7-9102-593FF2DDF3AF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11A90-E94E-4F56-9F80-520081558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7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262B-2086-4C09-9785-62D066273D32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00560-AA5D-4900-B3F6-196808451A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9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EB25-FAB4-4859-8545-ADCB69AFC080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4361-62A6-43BB-8422-EF0CCB709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1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5A60-EFE5-4936-83E8-7CDFC82E9792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61FC-19E5-41B6-A589-CBE554B01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1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0A07-5F84-44E6-8B0B-F66CA5C95193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93AE-2624-4A2F-9767-FBB1BEB5F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25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2F569-1B15-4F69-9539-7E3330F881A0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fld id="{5C7707ED-3EA8-4AB1-A18B-ED9546A6AC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5428"/>
            <a:ext cx="43576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4079924"/>
          </a:xfrm>
        </p:spPr>
        <p:txBody>
          <a:bodyPr/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Роль коллекционирования </a:t>
            </a:r>
            <a:br>
              <a:rPr lang="ru-RU" altLang="ru-RU" b="1" dirty="0" smtClean="0"/>
            </a:br>
            <a:r>
              <a:rPr lang="ru-RU" altLang="ru-RU" b="1" dirty="0"/>
              <a:t> </a:t>
            </a:r>
            <a:r>
              <a:rPr lang="ru-RU" altLang="ru-RU" b="1" dirty="0" smtClean="0"/>
              <a:t>  в познании мира</a:t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> </a:t>
            </a:r>
            <a:r>
              <a:rPr lang="ru-RU" altLang="ru-RU" b="1" dirty="0" smtClean="0"/>
              <a:t>     </a:t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>     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Животов Илья</a:t>
            </a:r>
            <a:b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МБОУ СОШ № 5 </a:t>
            </a:r>
            <a:b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 Б класс</a:t>
            </a:r>
            <a:r>
              <a:rPr lang="ru-RU" altLang="ru-RU" sz="1400" b="1" dirty="0" smtClean="0"/>
              <a:t/>
            </a:r>
            <a:br>
              <a:rPr lang="ru-RU" altLang="ru-RU" sz="1400" b="1" dirty="0" smtClean="0"/>
            </a:br>
            <a:endParaRPr lang="ru-RU" altLang="ru-RU" sz="1400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638426-AACC-4B45-9BA6-C62FC495BFF2}" type="slidenum">
              <a:rPr lang="ru-RU" altLang="ru-RU">
                <a:solidFill>
                  <a:srgbClr val="B38989"/>
                </a:solidFill>
              </a:rPr>
              <a:pPr/>
              <a:t>1</a:t>
            </a:fld>
            <a:endParaRPr lang="ru-RU" altLang="ru-RU">
              <a:solidFill>
                <a:srgbClr val="B38989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коллекции. «Часы»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7117"/>
          <a:stretch/>
        </p:blipFill>
        <p:spPr>
          <a:xfrm>
            <a:off x="1187624" y="3889702"/>
            <a:ext cx="4351678" cy="241713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1007" b="9548"/>
          <a:stretch/>
        </p:blipFill>
        <p:spPr>
          <a:xfrm>
            <a:off x="827584" y="1196752"/>
            <a:ext cx="2982709" cy="2427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6950" b="14301"/>
          <a:stretch/>
        </p:blipFill>
        <p:spPr>
          <a:xfrm>
            <a:off x="5203942" y="1248356"/>
            <a:ext cx="2698516" cy="23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коллекции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r="3626" b="6705"/>
          <a:stretch/>
        </p:blipFill>
        <p:spPr>
          <a:xfrm>
            <a:off x="683568" y="1539736"/>
            <a:ext cx="7517984" cy="218419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40" y="3878179"/>
            <a:ext cx="1627260" cy="21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коллекции. «Минералы»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2223" r="1581" b="4773"/>
          <a:stretch/>
        </p:blipFill>
        <p:spPr>
          <a:xfrm>
            <a:off x="756529" y="3581914"/>
            <a:ext cx="4824536" cy="261134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50" r="1963" b="5900"/>
          <a:stretch/>
        </p:blipFill>
        <p:spPr>
          <a:xfrm>
            <a:off x="899592" y="1179025"/>
            <a:ext cx="2909447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3476" r="1963" b="6951"/>
          <a:stretch/>
        </p:blipFill>
        <p:spPr>
          <a:xfrm>
            <a:off x="4731559" y="1159613"/>
            <a:ext cx="3537223" cy="22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коллекционирования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коллекцию входят однородные предметы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коллекции должны быть собраны в строго определенном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тема,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будет объединять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коллекцию.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еестр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коллекции.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каталогом, описанием всего богатства твоей коллекции, номером и указанием, где что хранится.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Познаю окружающий мир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 и конкурсах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8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858537"/>
              </p:ext>
            </p:extLst>
          </p:nvPr>
        </p:nvGraphicFramePr>
        <p:xfrm>
          <a:off x="457200" y="1600202"/>
          <a:ext cx="7653528" cy="398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6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Вывод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мира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кругозор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внимание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память, умение наблюдать, сравнивать, анализировать, обобщать, выделять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 в учёбе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2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7643192" cy="3489251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Спасибо за внимание.</a:t>
            </a:r>
            <a:endParaRPr lang="ru-RU" sz="5400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4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коллекционирования 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познании окружающего мира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что такое коллекционирование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Исследовать, что коллекционируют мои одноклассники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значение коллекционирования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личные коллекции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правила коллекционирования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Коллекционирование способствует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познанию мира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1EA68A-B86B-47E7-9717-1E22DB6B8F98}" type="slidenum">
              <a:rPr lang="ru-RU" altLang="ru-RU">
                <a:solidFill>
                  <a:srgbClr val="B38989"/>
                </a:solidFill>
              </a:rPr>
              <a:pPr/>
              <a:t>4</a:t>
            </a:fld>
            <a:endParaRPr lang="ru-RU" altLang="ru-RU">
              <a:solidFill>
                <a:srgbClr val="B3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47" y="188640"/>
            <a:ext cx="8085584" cy="1440160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31" y="1799467"/>
            <a:ext cx="8229600" cy="219310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–  деятельность, в основе которой лежит собирание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систематизированное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 и изучение каких-либо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-"систематизированное собрание однородных предметов, имеющих историческую, научную или художественную ценность".</a:t>
            </a: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9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коллекционеры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коллекционерами считаются правители и философы античности. Аристотель собирал коллекцию растений, Юлий Цезарь – драгоценные камни, чеканную посуду, статуи, картины.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Пётр1 с раннего возраста увлекался собирательством редких монет, позднее любил собирать оружие.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Х.К. Андерсен коллекционировал оловянных солдатиков.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А.Суворов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император Наполеон - маленькие фигурки солдат.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Третьяков – коллекционер, собиратель произведений русского изобразительного искусства,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1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78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коллекционировать?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Значки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быта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Автографы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и афиши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3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41789"/>
              </p:ext>
            </p:extLst>
          </p:nvPr>
        </p:nvGraphicFramePr>
        <p:xfrm>
          <a:off x="467278" y="159749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D90E4-6C06-4023-A786-422766A81DE3}" type="datetime1">
              <a:rPr lang="ru-RU" smtClean="0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FBB8-755E-4D46-BA31-9653004E8CDE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94209761"/>
              </p:ext>
            </p:extLst>
          </p:nvPr>
        </p:nvGraphicFramePr>
        <p:xfrm>
          <a:off x="899592" y="1600200"/>
          <a:ext cx="5653608" cy="40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6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291</TotalTime>
  <Words>356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   Роль коллекционирования     в познании мира                  Животов Илья                          МБОУ СОШ № 5              4 Б класс </vt:lpstr>
      <vt:lpstr> Цель</vt:lpstr>
      <vt:lpstr>Задачи</vt:lpstr>
      <vt:lpstr> Гипотеза</vt:lpstr>
      <vt:lpstr> Понятия</vt:lpstr>
      <vt:lpstr> Знаменитые коллекционеры</vt:lpstr>
      <vt:lpstr> Исследование</vt:lpstr>
      <vt:lpstr> Что можно коллекционировать?</vt:lpstr>
      <vt:lpstr> Исследование</vt:lpstr>
      <vt:lpstr>Мои коллекции. «Часы»</vt:lpstr>
      <vt:lpstr>Мои коллекции «Насекомые»</vt:lpstr>
      <vt:lpstr>Мои коллекции. «Минералы» </vt:lpstr>
      <vt:lpstr>Правила коллекционирования</vt:lpstr>
      <vt:lpstr> Применение знаний</vt:lpstr>
      <vt:lpstr> Исследование</vt:lpstr>
      <vt:lpstr> Вывод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коллекционирования  в познании мира</dc:title>
  <dc:creator>Home</dc:creator>
  <dc:description>http://aida.ucoz.ru</dc:description>
  <cp:lastModifiedBy>жека</cp:lastModifiedBy>
  <cp:revision>35</cp:revision>
  <dcterms:created xsi:type="dcterms:W3CDTF">2016-04-29T16:58:37Z</dcterms:created>
  <dcterms:modified xsi:type="dcterms:W3CDTF">2018-04-20T18:08:37Z</dcterms:modified>
  <cp:category>шаблоны к Powerpoint</cp:category>
</cp:coreProperties>
</file>