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71" r:id="rId9"/>
    <p:sldId id="270" r:id="rId10"/>
    <p:sldId id="262" r:id="rId11"/>
    <p:sldId id="265" r:id="rId12"/>
    <p:sldId id="267" r:id="rId13"/>
    <p:sldId id="264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50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Увлечения</a:t>
            </a:r>
            <a:r>
              <a:rPr lang="ru-RU" baseline="0" dirty="0" smtClean="0"/>
              <a:t> одноклассников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Увлечения одноклассников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рисование</c:v>
                </c:pt>
                <c:pt idx="1">
                  <c:v>спорт</c:v>
                </c:pt>
                <c:pt idx="2">
                  <c:v>животные</c:v>
                </c:pt>
                <c:pt idx="3">
                  <c:v>компьютерные игры</c:v>
                </c:pt>
                <c:pt idx="4">
                  <c:v>конструирование</c:v>
                </c:pt>
                <c:pt idx="5">
                  <c:v>прогулки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13</c:v>
                </c:pt>
                <c:pt idx="3">
                  <c:v>13</c:v>
                </c:pt>
                <c:pt idx="4">
                  <c:v>7</c:v>
                </c:pt>
                <c:pt idx="5">
                  <c:v>13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 определили свою профессию?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Профессия и увлечения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836656-E1DE-4E6B-8A0C-C0FA07B21E6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C97B-5B51-4A8D-B680-10D68EE63A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25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F1545-A08A-4270-AC85-584CECF60B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40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FCE6-A909-48A4-93B7-A9F29EA177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56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022F5-79A5-48BF-86B6-5F1F4025EB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5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A18D-B39E-4270-803D-75F91EE5A5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424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C09C1-A353-4910-8377-C436921100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92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C836-1BC0-456D-B500-92D3060274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15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1430A-2688-4590-9A72-F44C146DFB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536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17026-D7A8-4303-9A7A-3D01666513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373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7E7E8-A1AF-44FD-9712-5F14EA7DC2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51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1"/>
            <a:r>
              <a:rPr lang="en-US" altLang="ru-RU" smtClean="0"/>
              <a:t>Четвертый уровень</a:t>
            </a:r>
          </a:p>
          <a:p>
            <a:pPr lvl="2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5C0D72-DBE9-4F58-9649-C1AE46113EF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92697"/>
            <a:ext cx="7086600" cy="2325142"/>
          </a:xfrm>
        </p:spPr>
        <p:txBody>
          <a:bodyPr/>
          <a:lstStyle/>
          <a:p>
            <a:pPr algn="ctr"/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и выбор профессии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149080"/>
            <a:ext cx="4553246" cy="1746870"/>
          </a:xfrm>
        </p:spPr>
        <p:txBody>
          <a:bodyPr/>
          <a:lstStyle/>
          <a:p>
            <a:r>
              <a:rPr lang="ru-RU" altLang="ru-RU" dirty="0"/>
              <a:t>у</a:t>
            </a:r>
            <a:r>
              <a:rPr lang="ru-RU" altLang="ru-RU" dirty="0" smtClean="0"/>
              <a:t>чащийся </a:t>
            </a:r>
            <a:r>
              <a:rPr lang="en-US" altLang="ru-RU" dirty="0"/>
              <a:t>7</a:t>
            </a:r>
            <a:r>
              <a:rPr lang="ru-RU" altLang="ru-RU" dirty="0" smtClean="0"/>
              <a:t>-А класса Николаев Евгений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312368" cy="308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smtClean="0"/>
              <a:t>Мои увлечения</a:t>
            </a:r>
            <a:endParaRPr lang="ru-RU" altLang="ru-RU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299" y="1573860"/>
            <a:ext cx="8343900" cy="4951484"/>
          </a:xfrm>
        </p:spPr>
        <p:txBody>
          <a:bodyPr/>
          <a:lstStyle/>
          <a:p>
            <a:pPr algn="just"/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и </a:t>
            </a: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</a:t>
            </a:r>
            <a:endParaRPr lang="ru-RU" alt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Князья, цари и 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императоры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России"</a:t>
            </a:r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4572001" y="1531054"/>
            <a:ext cx="4267199" cy="1393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20033"/>
            <a:ext cx="4250967" cy="211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" y="3495336"/>
            <a:ext cx="1576589" cy="205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64" y="4049602"/>
            <a:ext cx="1382454" cy="205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02" y="4518541"/>
            <a:ext cx="1453443" cy="2006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35761"/>
            <a:ext cx="2741092" cy="127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Выбор профессии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8153400" cy="5029200"/>
          </a:xfrm>
        </p:spPr>
        <p:txBody>
          <a:bodyPr/>
          <a:lstStyle/>
          <a:p>
            <a:pPr lvl="0"/>
            <a:r>
              <a:rPr lang="ru-RU" altLang="ru-RU" sz="2000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- конструктор стрелкового оружия – оружейник, оружейный мастер, специалист по изготовлению оружия.</a:t>
            </a:r>
          </a:p>
          <a:p>
            <a:pPr lvl="0"/>
            <a:r>
              <a:rPr lang="ru-RU" altLang="ru-RU" sz="2000" dirty="0">
                <a:solidFill>
                  <a:srgbClr val="3333C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Оружейник – это совокупность профессий, направленная на создание и усовершенствование новых технологий. Таких, как: приборы, прицелы ночного видения. пулеметы, гранатометы; мины, торпеды; баллистические ракеты, боевые самолеты; танки, военные корабли. </a:t>
            </a:r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15906"/>
            <a:ext cx="6213633" cy="299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выдающихся российских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конструкторов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стрелкового оружия</a:t>
            </a:r>
            <a:r>
              <a:rPr lang="ru-RU" sz="40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153400" cy="50292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Мосин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Токарев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Дегтярев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Шпагин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Макаров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Драгунов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Стечкин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Калашников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Аркадий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Шипунов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Ярыгин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Вывод</a:t>
            </a:r>
            <a:endParaRPr lang="ru-RU" alt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8153400" cy="5029200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влечения  являются </a:t>
            </a: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дальнейшего профессионального выбора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76013"/>
            <a:ext cx="5928315" cy="346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564904"/>
            <a:ext cx="7200800" cy="3096344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 !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Гипотеза</a:t>
            </a:r>
            <a:endParaRPr lang="ru-RU" alt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могут способствовать выбору профессии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 b="7621"/>
          <a:stretch/>
        </p:blipFill>
        <p:spPr>
          <a:xfrm>
            <a:off x="2051720" y="2553257"/>
            <a:ext cx="5040560" cy="4269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Цель</a:t>
            </a:r>
            <a:endParaRPr lang="ru-RU" altLang="ru-R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доказать, что увлечения могут повлиять на выбор профессии в будущем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443222" cy="305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Задачи</a:t>
            </a:r>
            <a:endParaRPr lang="ru-RU" alt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увлечения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увлечений с будущей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собственном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доказать,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увлечения способствуют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80" y="3789040"/>
            <a:ext cx="2880320" cy="261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Хо́бби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hobby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увлечение, любимое дело) или увлечение — вид человеческой деятельности, некое занятие, которым занимаются на досуге, для наслаждения.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то, чем человек любит и с радостью готов заниматься в своё свободное время. Увлечение является хорошим способом борьбы со стрессом, гневом. 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влечения помогают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кругозор. Основная цель увлечений — помочь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самореализоваться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4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сследование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66468"/>
              </p:ext>
            </p:extLst>
          </p:nvPr>
        </p:nvGraphicFramePr>
        <p:xfrm>
          <a:off x="685800" y="15240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2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сследование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707144"/>
              </p:ext>
            </p:extLst>
          </p:nvPr>
        </p:nvGraphicFramePr>
        <p:xfrm>
          <a:off x="685800" y="15240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3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инолог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етеринар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рограммист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оенный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таксист</a:t>
            </a:r>
          </a:p>
        </p:txBody>
      </p:sp>
    </p:spTree>
    <p:extLst>
      <p:ext uri="{BB962C8B-B14F-4D97-AF65-F5344CB8AC3E}">
        <p14:creationId xmlns:p14="http://schemas.microsoft.com/office/powerpoint/2010/main" val="12500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0882"/>
              </p:ext>
            </p:extLst>
          </p:nvPr>
        </p:nvGraphicFramePr>
        <p:xfrm>
          <a:off x="685800" y="15240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8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Модерн белый</Template>
  <TotalTime>165</TotalTime>
  <Words>249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Модерн 2</vt:lpstr>
      <vt:lpstr>Увлечения и выбор профессии</vt:lpstr>
      <vt:lpstr>Гипотеза</vt:lpstr>
      <vt:lpstr>Цель</vt:lpstr>
      <vt:lpstr>Задачи</vt:lpstr>
      <vt:lpstr>Понятия</vt:lpstr>
      <vt:lpstr>Исследование</vt:lpstr>
      <vt:lpstr>Исследование</vt:lpstr>
      <vt:lpstr>Профессии</vt:lpstr>
      <vt:lpstr>Исследование</vt:lpstr>
      <vt:lpstr>Мои увлечения</vt:lpstr>
      <vt:lpstr>Выбор профессии</vt:lpstr>
      <vt:lpstr>  10 выдающихся российских  конструкторов стрелкового оружия  </vt:lpstr>
      <vt:lpstr>Вывод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Увлечения и выбор профессии</dc:title>
  <dc:creator>Home</dc:creator>
  <cp:lastModifiedBy>жека</cp:lastModifiedBy>
  <cp:revision>19</cp:revision>
  <dcterms:created xsi:type="dcterms:W3CDTF">2017-04-21T15:46:27Z</dcterms:created>
  <dcterms:modified xsi:type="dcterms:W3CDTF">2018-04-20T17:58:17Z</dcterms:modified>
</cp:coreProperties>
</file>